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Override PartName="/docProps/app.xml" ContentType="application/vnd.openxmlformats-officedocument.extended-properti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ppt/notesMasters/notesMaster1.xml" ContentType="application/vnd.openxmlformats-officedocument.presentationml.notesMaster+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Slides/notesSlide1.xml" ContentType="application/vnd.openxmlformats-officedocument.presentationml.notes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723" r:id="rId4"/>
  </p:sldMasterIdLst>
  <p:notesMasterIdLst>
    <p:notesMasterId r:id="rId39"/>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Lst>
  <p:sldSz cx="14630400" cy="8229600"/>
  <p:notesSz cx="6858000" cy="9144000"/>
  <p:defaultTextStyle>
    <a:defPPr>
      <a:defRPr lang="en-US"/>
    </a:defPPr>
    <a:lvl1pPr algn="l" defTabSz="1097280" eaLnBrk="1" hangingPunct="1" latinLnBrk="0" marL="0" rtl="0">
      <a:defRPr kern="1200" sz="2160">
        <a:solidFill>
          <a:schemeClr val="tx1"/>
        </a:solidFill>
        <a:latin typeface="+mn-lt"/>
        <a:ea typeface="+mn-ea"/>
        <a:cs typeface="+mn-cs"/>
      </a:defRPr>
    </a:lvl1pPr>
    <a:lvl2pPr algn="l" defTabSz="1097280" eaLnBrk="1" hangingPunct="1" latinLnBrk="0" marL="548640" rtl="0">
      <a:defRPr kern="1200" sz="2160">
        <a:solidFill>
          <a:schemeClr val="tx1"/>
        </a:solidFill>
        <a:latin typeface="+mn-lt"/>
        <a:ea typeface="+mn-ea"/>
        <a:cs typeface="+mn-cs"/>
      </a:defRPr>
    </a:lvl2pPr>
    <a:lvl3pPr algn="l" defTabSz="1097280" eaLnBrk="1" hangingPunct="1" latinLnBrk="0" marL="1097280" rtl="0">
      <a:defRPr kern="1200" sz="2160">
        <a:solidFill>
          <a:schemeClr val="tx1"/>
        </a:solidFill>
        <a:latin typeface="+mn-lt"/>
        <a:ea typeface="+mn-ea"/>
        <a:cs typeface="+mn-cs"/>
      </a:defRPr>
    </a:lvl3pPr>
    <a:lvl4pPr algn="l" defTabSz="1097280" eaLnBrk="1" hangingPunct="1" latinLnBrk="0" marL="1645920" rtl="0">
      <a:defRPr kern="1200" sz="2160">
        <a:solidFill>
          <a:schemeClr val="tx1"/>
        </a:solidFill>
        <a:latin typeface="+mn-lt"/>
        <a:ea typeface="+mn-ea"/>
        <a:cs typeface="+mn-cs"/>
      </a:defRPr>
    </a:lvl4pPr>
    <a:lvl5pPr algn="l" defTabSz="1097280" eaLnBrk="1" hangingPunct="1" latinLnBrk="0" marL="2194560" rtl="0">
      <a:defRPr kern="1200" sz="2160">
        <a:solidFill>
          <a:schemeClr val="tx1"/>
        </a:solidFill>
        <a:latin typeface="+mn-lt"/>
        <a:ea typeface="+mn-ea"/>
        <a:cs typeface="+mn-cs"/>
      </a:defRPr>
    </a:lvl5pPr>
    <a:lvl6pPr algn="l" defTabSz="1097280" eaLnBrk="1" hangingPunct="1" latinLnBrk="0" marL="2743200" rtl="0">
      <a:defRPr kern="1200" sz="2160">
        <a:solidFill>
          <a:schemeClr val="tx1"/>
        </a:solidFill>
        <a:latin typeface="+mn-lt"/>
        <a:ea typeface="+mn-ea"/>
        <a:cs typeface="+mn-cs"/>
      </a:defRPr>
    </a:lvl6pPr>
    <a:lvl7pPr algn="l" defTabSz="1097280" eaLnBrk="1" hangingPunct="1" latinLnBrk="0" marL="3291840" rtl="0">
      <a:defRPr kern="1200" sz="2160">
        <a:solidFill>
          <a:schemeClr val="tx1"/>
        </a:solidFill>
        <a:latin typeface="+mn-lt"/>
        <a:ea typeface="+mn-ea"/>
        <a:cs typeface="+mn-cs"/>
      </a:defRPr>
    </a:lvl7pPr>
    <a:lvl8pPr algn="l" defTabSz="1097280" eaLnBrk="1" hangingPunct="1" latinLnBrk="0" marL="3840480" rtl="0">
      <a:defRPr kern="1200" sz="2160">
        <a:solidFill>
          <a:schemeClr val="tx1"/>
        </a:solidFill>
        <a:latin typeface="+mn-lt"/>
        <a:ea typeface="+mn-ea"/>
        <a:cs typeface="+mn-cs"/>
      </a:defRPr>
    </a:lvl8pPr>
    <a:lvl9pPr algn="l" defTabSz="1097280" eaLnBrk="1" hangingPunct="1" latinLnBrk="0" marL="4389120" rtl="0">
      <a:defRPr kern="1200" sz="216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898CD"/>
    <a:srgbClr val="D5AE27"/>
    <a:srgbClr val="874D9E"/>
    <a:srgbClr val="CD2127"/>
    <a:srgbClr val="BE0F34"/>
    <a:srgbClr val="333333"/>
    <a:srgbClr val="000000"/>
    <a:srgbClr val="719500"/>
    <a:srgbClr val="007836"/>
    <a:srgbClr val="82015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p="http://schemas.openxmlformats.org/presentationml/2006/main" xmlns:r="http://schemas.openxmlformats.org/officeDocument/2006/relationships">
  <p:normalViewPr horzBarState="maximized">
    <p:restoredLeft autoAdjust="0" sz="10972"/>
    <p:restoredTop sz="84790"/>
  </p:normalViewPr>
  <p:slideViewPr>
    <p:cSldViewPr snapToGrid="0" snapToObjects="1">
      <p:cViewPr varScale="1">
        <p:scale>
          <a:sx d="100" n="108"/>
          <a:sy d="100" n="108"/>
        </p:scale>
        <p:origin x="752" y="192"/>
      </p:cViewPr>
      <p:guideLst/>
    </p:cSldViewPr>
  </p:slideViewPr>
  <p:notesTextViewPr>
    <p:cViewPr>
      <p:scale>
        <a:sx d="1" n="1"/>
        <a:sy d="1" n="1"/>
      </p:scale>
      <p:origin x="0" y="0"/>
    </p:cViewPr>
  </p:notesTextViewPr>
  <p:notesViewPr>
    <p:cSldViewPr snapToGrid="0" snapToObjects="1">
      <p:cViewPr varScale="1">
        <p:scale>
          <a:sx d="100" n="117"/>
          <a:sy d="100" n="117"/>
        </p:scale>
        <p:origin x="4976" y="184"/>
      </p:cViewPr>
      <p:guideLst/>
    </p:cSldViewPr>
  </p:notesViewPr>
  <p:gridSpacing cx="76200" cy="76200"/>
</p:viewPr>
</file>

<file path=ppt/_rels/presentation.xml.rels><?xml version="1.0" encoding="UTF-8"?><Relationships xmlns="http://schemas.openxmlformats.org/package/2006/relationships"><Relationship Id="rId5" Type="http://schemas.openxmlformats.org/officeDocument/2006/relationships/slide" Target="slides/slide1.xml" /><Relationship Id="rId6" Type="http://schemas.openxmlformats.org/officeDocument/2006/relationships/slide" Target="slides/slide2.xml" /><Relationship Id="rId7" Type="http://schemas.openxmlformats.org/officeDocument/2006/relationships/slide" Target="slides/slide3.xml" /><Relationship Id="rId8" Type="http://schemas.openxmlformats.org/officeDocument/2006/relationships/slide" Target="slides/slide4.xml" /><Relationship Id="rId9" Type="http://schemas.openxmlformats.org/officeDocument/2006/relationships/slide" Target="slides/slide5.xml" /><Relationship Id="rId10" Type="http://schemas.openxmlformats.org/officeDocument/2006/relationships/slide" Target="slides/slide6.xml" /><Relationship Id="rId11" Type="http://schemas.openxmlformats.org/officeDocument/2006/relationships/slide" Target="slides/slide7.xml" /><Relationship Id="rId12" Type="http://schemas.openxmlformats.org/officeDocument/2006/relationships/slide" Target="slides/slide8.xml" /><Relationship Id="rId13" Type="http://schemas.openxmlformats.org/officeDocument/2006/relationships/slide" Target="slides/slide9.xml" /><Relationship Id="rId14" Type="http://schemas.openxmlformats.org/officeDocument/2006/relationships/slide" Target="slides/slide10.xml" /><Relationship Id="rId15" Type="http://schemas.openxmlformats.org/officeDocument/2006/relationships/slide" Target="slides/slide11.xml" /><Relationship Id="rId16" Type="http://schemas.openxmlformats.org/officeDocument/2006/relationships/slide" Target="slides/slide12.xml" /><Relationship Id="rId17" Type="http://schemas.openxmlformats.org/officeDocument/2006/relationships/slide" Target="slides/slide13.xml" /><Relationship Id="rId18" Type="http://schemas.openxmlformats.org/officeDocument/2006/relationships/slide" Target="slides/slide14.xml" /><Relationship Id="rId19" Type="http://schemas.openxmlformats.org/officeDocument/2006/relationships/slide" Target="slides/slide15.xml" /><Relationship Id="rId20" Type="http://schemas.openxmlformats.org/officeDocument/2006/relationships/slide" Target="slides/slide16.xml" /><Relationship Id="rId21" Type="http://schemas.openxmlformats.org/officeDocument/2006/relationships/slide" Target="slides/slide17.xml" /><Relationship Id="rId22" Type="http://schemas.openxmlformats.org/officeDocument/2006/relationships/slide" Target="slides/slide18.xml" /><Relationship Id="rId23" Type="http://schemas.openxmlformats.org/officeDocument/2006/relationships/slide" Target="slides/slide19.xml" /><Relationship Id="rId24" Type="http://schemas.openxmlformats.org/officeDocument/2006/relationships/slide" Target="slides/slide20.xml" /><Relationship Id="rId25" Type="http://schemas.openxmlformats.org/officeDocument/2006/relationships/slide" Target="slides/slide21.xml" /><Relationship Id="rId26" Type="http://schemas.openxmlformats.org/officeDocument/2006/relationships/slide" Target="slides/slide22.xml" /><Relationship Id="rId27" Type="http://schemas.openxmlformats.org/officeDocument/2006/relationships/slide" Target="slides/slide23.xml" /><Relationship Id="rId28" Type="http://schemas.openxmlformats.org/officeDocument/2006/relationships/slide" Target="slides/slide24.xml" /><Relationship Id="rId29" Type="http://schemas.openxmlformats.org/officeDocument/2006/relationships/slide" Target="slides/slide25.xml" /><Relationship Id="rId30" Type="http://schemas.openxmlformats.org/officeDocument/2006/relationships/slide" Target="slides/slide26.xml" /><Relationship Id="rId31" Type="http://schemas.openxmlformats.org/officeDocument/2006/relationships/slide" Target="slides/slide27.xml" /><Relationship Id="rId32" Type="http://schemas.openxmlformats.org/officeDocument/2006/relationships/slide" Target="slides/slide28.xml" /><Relationship Id="rId33" Type="http://schemas.openxmlformats.org/officeDocument/2006/relationships/slide" Target="slides/slide29.xml" /><Relationship Id="rId34" Type="http://schemas.openxmlformats.org/officeDocument/2006/relationships/slide" Target="slides/slide30.xml" /><Relationship Id="rId35" Type="http://schemas.openxmlformats.org/officeDocument/2006/relationships/slide" Target="slides/slide31.xml" /><Relationship Id="rId36" Type="http://schemas.openxmlformats.org/officeDocument/2006/relationships/slide" Target="slides/slide32.xml" /><Relationship Id="rId37" Type="http://schemas.openxmlformats.org/officeDocument/2006/relationships/slide" Target="slides/slide33.xml" /><Relationship Id="rId38" Type="http://schemas.openxmlformats.org/officeDocument/2006/relationships/slide" Target="slides/slide34.xml" /><Relationship Id="rId39" Type="http://schemas.openxmlformats.org/officeDocument/2006/relationships/notesMaster" Target="notesMasters/notesMaster1.xml" /><Relationship Id="rId43" Type="http://schemas.openxmlformats.org/officeDocument/2006/relationships/theme" Target="theme/theme1.xml" /><Relationship Id="rId3" Type="http://schemas.openxmlformats.org/officeDocument/2006/relationships/customXml" Target="../customXml/item3.xml" /><Relationship Id="rId46" Type="http://schemas.microsoft.com/office/2015/10/relationships/revisionInfo" Target="revisionInfo.xml" /><Relationship Id="rId42" Type="http://schemas.openxmlformats.org/officeDocument/2006/relationships/viewProps" Target="viewProps.xml" /><Relationship Id="rId2" Type="http://schemas.openxmlformats.org/officeDocument/2006/relationships/customXml" Target="../customXml/item2.xml" /><Relationship Id="rId41" Type="http://schemas.openxmlformats.org/officeDocument/2006/relationships/presProps" Target="presProps.xml" /><Relationship Id="rId45" Type="http://schemas.microsoft.com/office/2016/11/relationships/changesInfo" Target="changesInfos/changesInfo1.xml" /><Relationship Id="rId1" Type="http://schemas.openxmlformats.org/officeDocument/2006/relationships/customXml" Target="../customXml/item1.xml" /><Relationship Id="rId40" Type="http://schemas.openxmlformats.org/officeDocument/2006/relationships/handoutMaster" Target="handoutMasters/handoutMaster1.xml" /><Relationship Id="rId44" Type="http://schemas.openxmlformats.org/officeDocument/2006/relationships/tableStyles" Target="tableStyles.xml" /><Relationship Id="rId4" Type="http://schemas.openxmlformats.org/officeDocument/2006/relationships/slideMaster" Target="slideMasters/slideMaster1.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3AC8D20-1945-7145-91A2-3D134BDA25E2}" type="datetimeFigureOut">
              <a:rPr lang="en-US" smtClean="0"/>
              <a:t>7/13/23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10104DB-87CA-D64F-AB86-DB2520DDF5D7}" type="slidenum">
              <a:rPr lang="en-US" smtClean="0"/>
              <a:t>‹#›</a:t>
            </a:fld>
            <a:endParaRPr lang="en-US"/>
          </a:p>
        </p:txBody>
      </p:sp>
    </p:spTree>
    <p:extLst>
      <p:ext uri="{BB962C8B-B14F-4D97-AF65-F5344CB8AC3E}">
        <p14:creationId xmlns:p14="http://schemas.microsoft.com/office/powerpoint/2010/main" val="36140554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Relationships xmlns="http://schemas.openxmlformats.org/package/2006/relationships"><Relationship Id="rId2" Type="http://schemas.openxmlformats.org/officeDocument/2006/relationships/slide" Target="../slides/slide30.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Any Questions?</a:t>
            </a:r>
          </a:p>
        </p:txBody>
      </p:sp>
      <p:sp>
        <p:nvSpPr>
          <p:cNvPr id="4" name="Slide Number Placeholder 3"/>
          <p:cNvSpPr>
            <a:spLocks noGrp="1"/>
          </p:cNvSpPr>
          <p:nvPr>
            <p:ph type="sldNum" sz="quarter" idx="10"/>
          </p:nvPr>
        </p:nvSpPr>
        <p:spPr/>
        <p:txBody>
          <a:bodyPr/>
          <a:lstStyle/>
          <a:p>
            <a:fld id="{710104DB-87CA-D64F-AB86-DB2520DDF5D7}" type="slidenum">
              <a:rPr lang="en-US"/>
              <a:t>30</a:t>
            </a:fld>
            <a:endParaRPr lang="en-US"/>
          </a:p>
        </p:txBody>
      </p:sp>
    </p:spTree>
  </p:cSld>
</p:notes>
</file>

<file path=ppt/slideLayouts/_rels/slideLayout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4.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5.png"/><Relationship Id="rId4" Type="http://schemas.openxmlformats.org/officeDocument/2006/relationships/image" Target="../media/image2.png"/><Relationship Id="rId9" Type="http://schemas.openxmlformats.org/officeDocument/2006/relationships/image" Target="../media/image8.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5.png"/><Relationship Id="rId7" Type="http://schemas.openxmlformats.org/officeDocument/2006/relationships/image" Target="../media/image6.png"/><Relationship Id="rId2" Type="http://schemas.openxmlformats.org/officeDocument/2006/relationships/image" Target="../media/image10.png"/><Relationship Id="rId1" Type="http://schemas.openxmlformats.org/officeDocument/2006/relationships/slideMaster" Target="../slideMasters/slideMaster1.xml"/><Relationship Id="rId6" Type="http://schemas.openxmlformats.org/officeDocument/2006/relationships/image" Target="../media/image22.png"/><Relationship Id="rId5" Type="http://schemas.openxmlformats.org/officeDocument/2006/relationships/image" Target="../media/image19.png"/><Relationship Id="rId4" Type="http://schemas.openxmlformats.org/officeDocument/2006/relationships/image" Target="../media/image17.png"/><Relationship Id="rId9" Type="http://schemas.openxmlformats.org/officeDocument/2006/relationships/image" Target="../media/image8.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Picture 2" descr="Background pattern&#10;&#10;Description automatically generated">
            <a:extLst>
              <a:ext uri="{FF2B5EF4-FFF2-40B4-BE49-F238E27FC236}">
                <a16:creationId xmlns:a16="http://schemas.microsoft.com/office/drawing/2014/main" id="{4662E2CE-C794-CC78-8C0B-45438EDADA1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4630400" cy="8229600"/>
          </a:xfrm>
          <a:prstGeom prst="rect">
            <a:avLst/>
          </a:prstGeom>
        </p:spPr>
      </p:pic>
      <p:pic>
        <p:nvPicPr>
          <p:cNvPr id="5" name="Picture 4" descr="Logo, company name&#10;&#10;Description automatically generated">
            <a:extLst>
              <a:ext uri="{FF2B5EF4-FFF2-40B4-BE49-F238E27FC236}">
                <a16:creationId xmlns:a16="http://schemas.microsoft.com/office/drawing/2014/main" id="{4DB1CB92-63AC-8187-AEBB-66382FC8BE0B}"/>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24381" y="292641"/>
            <a:ext cx="1294440" cy="1294440"/>
          </a:xfrm>
          <a:prstGeom prst="rect">
            <a:avLst/>
          </a:prstGeom>
        </p:spPr>
      </p:pic>
      <p:pic>
        <p:nvPicPr>
          <p:cNvPr id="7" name="Picture 6">
            <a:extLst>
              <a:ext uri="{FF2B5EF4-FFF2-40B4-BE49-F238E27FC236}">
                <a16:creationId xmlns:a16="http://schemas.microsoft.com/office/drawing/2014/main" id="{5D511BF7-CB76-111D-A2C7-E522D83AC9B4}"/>
              </a:ext>
            </a:extLst>
          </p:cNvPr>
          <p:cNvPicPr>
            <a:picLocks noChangeAspect="1"/>
          </p:cNvPicPr>
          <p:nvPr userDrawn="1"/>
        </p:nvPicPr>
        <p:blipFill>
          <a:blip r:embed="rId5"/>
          <a:srcRect/>
          <a:stretch/>
        </p:blipFill>
        <p:spPr>
          <a:xfrm>
            <a:off x="6320027" y="232314"/>
            <a:ext cx="2263716" cy="2263716"/>
          </a:xfrm>
          <a:prstGeom prst="rect">
            <a:avLst/>
          </a:prstGeom>
        </p:spPr>
      </p:pic>
      <p:pic>
        <p:nvPicPr>
          <p:cNvPr id="8" name="Picture 7" descr="Text, icon&#10;&#10;Description automatically generated">
            <a:extLst>
              <a:ext uri="{FF2B5EF4-FFF2-40B4-BE49-F238E27FC236}">
                <a16:creationId xmlns:a16="http://schemas.microsoft.com/office/drawing/2014/main" id="{D693FAB8-21DC-AE65-6909-F590C265C2FC}"/>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4143139" y="2028378"/>
            <a:ext cx="4246197" cy="2061628"/>
          </a:xfrm>
          <a:prstGeom prst="rect">
            <a:avLst/>
          </a:prstGeom>
        </p:spPr>
      </p:pic>
      <p:sp>
        <p:nvSpPr>
          <p:cNvPr id="2" name="Title 1"/>
          <p:cNvSpPr>
            <a:spLocks noGrp="1"/>
          </p:cNvSpPr>
          <p:nvPr>
            <p:ph type="ctrTitle" hasCustomPrompt="1"/>
          </p:nvPr>
        </p:nvSpPr>
        <p:spPr>
          <a:xfrm>
            <a:off x="734644" y="3998888"/>
            <a:ext cx="6285633" cy="2077783"/>
          </a:xfrm>
          <a:prstGeom prst="rect">
            <a:avLst/>
          </a:prstGeom>
        </p:spPr>
        <p:txBody>
          <a:bodyPr lIns="0" tIns="0" rIns="0" bIns="0" anchor="b">
            <a:noAutofit/>
          </a:bodyPr>
          <a:lstStyle>
            <a:lvl1pPr algn="r">
              <a:defRPr sz="3200" b="1">
                <a:solidFill>
                  <a:schemeClr val="tx1"/>
                </a:solidFill>
                <a:latin typeface="Arial" panose="020B0604020202020204" pitchFamily="34" charset="0"/>
                <a:cs typeface="Arial" panose="020B0604020202020204" pitchFamily="34" charset="0"/>
              </a:defRPr>
            </a:lvl1pPr>
          </a:lstStyle>
          <a:p>
            <a:r>
              <a:rPr lang="en-US" dirty="0"/>
              <a:t>Click to edit </a:t>
            </a:r>
            <a:br>
              <a:rPr lang="en-US" dirty="0"/>
            </a:br>
            <a:r>
              <a:rPr lang="en-US" dirty="0"/>
              <a:t>Master title style</a:t>
            </a:r>
          </a:p>
        </p:txBody>
      </p:sp>
      <p:sp>
        <p:nvSpPr>
          <p:cNvPr id="20" name="Text Placeholder 19">
            <a:extLst>
              <a:ext uri="{FF2B5EF4-FFF2-40B4-BE49-F238E27FC236}">
                <a16:creationId xmlns:a16="http://schemas.microsoft.com/office/drawing/2014/main" id="{3061D5F4-8719-384B-945C-9A27060F99A0}"/>
              </a:ext>
            </a:extLst>
          </p:cNvPr>
          <p:cNvSpPr>
            <a:spLocks noGrp="1"/>
          </p:cNvSpPr>
          <p:nvPr>
            <p:ph type="body" sz="quarter" idx="10" hasCustomPrompt="1"/>
          </p:nvPr>
        </p:nvSpPr>
        <p:spPr>
          <a:xfrm>
            <a:off x="734644" y="6240183"/>
            <a:ext cx="6284562" cy="340288"/>
          </a:xfrm>
          <a:prstGeom prst="rect">
            <a:avLst/>
          </a:prstGeom>
        </p:spPr>
        <p:txBody>
          <a:bodyPr wrap="none" lIns="0" tIns="0" rIns="0" bIns="0">
            <a:noAutofit/>
          </a:bodyPr>
          <a:lstStyle>
            <a:lvl1pPr marL="0" indent="0" algn="r">
              <a:buNone/>
              <a:defRPr sz="1800" b="1">
                <a:solidFill>
                  <a:schemeClr val="bg1"/>
                </a:solidFill>
                <a:latin typeface="Arial" panose="020B0604020202020204" pitchFamily="34" charset="0"/>
                <a:cs typeface="Arial" panose="020B0604020202020204" pitchFamily="34" charset="0"/>
              </a:defRPr>
            </a:lvl1pPr>
            <a:lvl2pPr marL="548640" indent="0">
              <a:buNone/>
              <a:defRPr/>
            </a:lvl2pPr>
            <a:lvl3pPr marL="1097280" indent="0">
              <a:buNone/>
              <a:defRPr/>
            </a:lvl3pPr>
            <a:lvl4pPr marL="1645920" indent="0">
              <a:buNone/>
              <a:defRPr/>
            </a:lvl4pPr>
            <a:lvl5pPr marL="2194560" indent="0">
              <a:buNone/>
              <a:defRPr/>
            </a:lvl5pPr>
          </a:lstStyle>
          <a:p>
            <a:pPr lvl="0"/>
            <a:r>
              <a:rPr lang="en-US" dirty="0"/>
              <a:t>Click to add presenter’s name</a:t>
            </a:r>
          </a:p>
        </p:txBody>
      </p:sp>
      <p:sp>
        <p:nvSpPr>
          <p:cNvPr id="21" name="Text Placeholder 19">
            <a:extLst>
              <a:ext uri="{FF2B5EF4-FFF2-40B4-BE49-F238E27FC236}">
                <a16:creationId xmlns:a16="http://schemas.microsoft.com/office/drawing/2014/main" id="{3E2D432E-6648-6643-9C6E-38B1EFF5EE31}"/>
              </a:ext>
            </a:extLst>
          </p:cNvPr>
          <p:cNvSpPr>
            <a:spLocks noGrp="1"/>
          </p:cNvSpPr>
          <p:nvPr>
            <p:ph type="body" sz="quarter" idx="11" hasCustomPrompt="1"/>
          </p:nvPr>
        </p:nvSpPr>
        <p:spPr>
          <a:xfrm>
            <a:off x="735715" y="6554259"/>
            <a:ext cx="6284562" cy="340288"/>
          </a:xfrm>
          <a:prstGeom prst="rect">
            <a:avLst/>
          </a:prstGeom>
        </p:spPr>
        <p:txBody>
          <a:bodyPr wrap="none" lIns="0" tIns="0" rIns="0" bIns="0">
            <a:noAutofit/>
          </a:bodyPr>
          <a:lstStyle>
            <a:lvl1pPr marL="0" indent="0" algn="r">
              <a:buNone/>
              <a:defRPr sz="1600">
                <a:solidFill>
                  <a:schemeClr val="bg1"/>
                </a:solidFill>
                <a:latin typeface="Arial" panose="020B0604020202020204" pitchFamily="34" charset="0"/>
                <a:cs typeface="Arial" panose="020B0604020202020204" pitchFamily="34" charset="0"/>
              </a:defRPr>
            </a:lvl1pPr>
            <a:lvl2pPr marL="548640" indent="0">
              <a:buNone/>
              <a:defRPr/>
            </a:lvl2pPr>
            <a:lvl3pPr marL="1097280" indent="0">
              <a:buNone/>
              <a:defRPr/>
            </a:lvl3pPr>
            <a:lvl4pPr marL="1645920" indent="0">
              <a:buNone/>
              <a:defRPr/>
            </a:lvl4pPr>
            <a:lvl5pPr marL="2194560" indent="0">
              <a:buNone/>
              <a:defRPr/>
            </a:lvl5pPr>
          </a:lstStyle>
          <a:p>
            <a:pPr lvl="0"/>
            <a:r>
              <a:rPr lang="en-US" dirty="0"/>
              <a:t>Click to add presenter’s title</a:t>
            </a:r>
          </a:p>
        </p:txBody>
      </p:sp>
      <p:sp>
        <p:nvSpPr>
          <p:cNvPr id="6" name="TextBox 5">
            <a:extLst>
              <a:ext uri="{FF2B5EF4-FFF2-40B4-BE49-F238E27FC236}">
                <a16:creationId xmlns:a16="http://schemas.microsoft.com/office/drawing/2014/main" id="{8915389B-4BB4-1644-9B7E-35A85D0C1E3B}"/>
              </a:ext>
            </a:extLst>
          </p:cNvPr>
          <p:cNvSpPr txBox="1"/>
          <p:nvPr userDrawn="1"/>
        </p:nvSpPr>
        <p:spPr>
          <a:xfrm>
            <a:off x="3710609" y="-1245704"/>
            <a:ext cx="184731" cy="424732"/>
          </a:xfrm>
          <a:prstGeom prst="rect">
            <a:avLst/>
          </a:prstGeom>
          <a:noFill/>
        </p:spPr>
        <p:txBody>
          <a:bodyPr wrap="none" rtlCol="0">
            <a:spAutoFit/>
          </a:bodyPr>
          <a:lstStyle/>
          <a:p>
            <a:endParaRPr lang="en-US"/>
          </a:p>
        </p:txBody>
      </p:sp>
      <p:sp>
        <p:nvSpPr>
          <p:cNvPr id="13" name="Slide Number Placeholder 3">
            <a:extLst>
              <a:ext uri="{FF2B5EF4-FFF2-40B4-BE49-F238E27FC236}">
                <a16:creationId xmlns:a16="http://schemas.microsoft.com/office/drawing/2014/main" id="{B649297A-8F36-F59C-84F0-4583BA487553}"/>
              </a:ext>
            </a:extLst>
          </p:cNvPr>
          <p:cNvSpPr>
            <a:spLocks noGrp="1"/>
          </p:cNvSpPr>
          <p:nvPr>
            <p:ph type="sldNum" sz="quarter" idx="12"/>
          </p:nvPr>
        </p:nvSpPr>
        <p:spPr>
          <a:xfrm>
            <a:off x="13994296" y="7772400"/>
            <a:ext cx="453223" cy="457200"/>
          </a:xfrm>
          <a:prstGeom prst="rect">
            <a:avLst/>
          </a:prstGeom>
        </p:spPr>
        <p:txBody>
          <a:bodyPr lIns="0" tIns="0" rIns="0" bIns="0" anchor="ctr" anchorCtr="0"/>
          <a:lstStyle>
            <a:lvl1pPr algn="r">
              <a:defRPr sz="1200">
                <a:solidFill>
                  <a:schemeClr val="tx1"/>
                </a:solidFill>
                <a:latin typeface="Arial" panose="020B0604020202020204" pitchFamily="34" charset="0"/>
                <a:cs typeface="Arial" panose="020B0604020202020204" pitchFamily="34" charset="0"/>
              </a:defRPr>
            </a:lvl1pPr>
          </a:lstStyle>
          <a:p>
            <a:fld id="{FE7A4BB3-E848-5A44-82DF-322201952CD8}" type="slidenum">
              <a:rPr lang="en-US" smtClean="0"/>
              <a:pPr/>
              <a:t>‹#›</a:t>
            </a:fld>
            <a:endParaRPr lang="en-US" dirty="0"/>
          </a:p>
        </p:txBody>
      </p:sp>
      <p:sp>
        <p:nvSpPr>
          <p:cNvPr id="14" name="Date Placeholder 1">
            <a:extLst>
              <a:ext uri="{FF2B5EF4-FFF2-40B4-BE49-F238E27FC236}">
                <a16:creationId xmlns:a16="http://schemas.microsoft.com/office/drawing/2014/main" id="{13EAEEF1-CA9B-E1FC-FF0B-5828335A9775}"/>
              </a:ext>
            </a:extLst>
          </p:cNvPr>
          <p:cNvSpPr>
            <a:spLocks noGrp="1"/>
          </p:cNvSpPr>
          <p:nvPr>
            <p:ph type="dt" sz="half" idx="2"/>
          </p:nvPr>
        </p:nvSpPr>
        <p:spPr>
          <a:xfrm>
            <a:off x="10703408" y="7795155"/>
            <a:ext cx="3108007" cy="434445"/>
          </a:xfrm>
          <a:prstGeom prst="rect">
            <a:avLst/>
          </a:prstGeom>
        </p:spPr>
        <p:txBody>
          <a:bodyPr vert="horz" lIns="91440" tIns="45720" rIns="91440" bIns="45720" rtlCol="0" anchor="ctr"/>
          <a:lstStyle>
            <a:lvl1pPr algn="r">
              <a:defRPr sz="1200">
                <a:solidFill>
                  <a:schemeClr val="tx1"/>
                </a:solidFill>
              </a:defRPr>
            </a:lvl1pPr>
          </a:lstStyle>
          <a:p>
            <a:fld id="{9B7EE7B1-A6C1-4E39-8665-A73ED03F32E1}" type="datetimeFigureOut">
              <a:rPr lang="en-US" smtClean="0"/>
              <a:pPr/>
              <a:t>7/13/23</a:t>
            </a:fld>
            <a:endParaRPr lang="en-US" dirty="0"/>
          </a:p>
        </p:txBody>
      </p:sp>
      <p:sp>
        <p:nvSpPr>
          <p:cNvPr id="16" name="Footer Placeholder 2">
            <a:extLst>
              <a:ext uri="{FF2B5EF4-FFF2-40B4-BE49-F238E27FC236}">
                <a16:creationId xmlns:a16="http://schemas.microsoft.com/office/drawing/2014/main" id="{F22637C5-673C-DDE3-EC1D-D96F1D9F6760}"/>
              </a:ext>
            </a:extLst>
          </p:cNvPr>
          <p:cNvSpPr>
            <a:spLocks noGrp="1"/>
          </p:cNvSpPr>
          <p:nvPr>
            <p:ph type="ftr" sz="quarter" idx="3"/>
          </p:nvPr>
        </p:nvSpPr>
        <p:spPr>
          <a:xfrm>
            <a:off x="734644" y="7772400"/>
            <a:ext cx="12202423" cy="438150"/>
          </a:xfrm>
          <a:prstGeom prst="rect">
            <a:avLst/>
          </a:prstGeom>
        </p:spPr>
        <p:txBody>
          <a:bodyPr vert="horz" lIns="91440" tIns="45720" rIns="91440" bIns="45720" rtlCol="0" anchor="ctr"/>
          <a:lstStyle>
            <a:lvl1pPr algn="l">
              <a:defRPr sz="1200">
                <a:solidFill>
                  <a:schemeClr val="tx1"/>
                </a:solidFill>
              </a:defRPr>
            </a:lvl1pPr>
          </a:lstStyle>
          <a:p>
            <a:endParaRPr lang="en-US" dirty="0"/>
          </a:p>
        </p:txBody>
      </p:sp>
      <p:pic>
        <p:nvPicPr>
          <p:cNvPr id="4" name="Picture 3">
            <a:extLst>
              <a:ext uri="{FF2B5EF4-FFF2-40B4-BE49-F238E27FC236}">
                <a16:creationId xmlns:a16="http://schemas.microsoft.com/office/drawing/2014/main" id="{28A9165D-FE5F-05C0-CE77-40B0B1DE2CEB}"/>
              </a:ext>
            </a:extLst>
          </p:cNvPr>
          <p:cNvPicPr>
            <a:picLocks noChangeAspect="1"/>
          </p:cNvPicPr>
          <p:nvPr userDrawn="1"/>
        </p:nvPicPr>
        <p:blipFill>
          <a:blip r:embed="rId7">
            <a:extLst>
              <a:ext uri="{28A0092B-C50C-407E-A947-70E740481C1C}">
                <a14:useLocalDpi xmlns:a14="http://schemas.microsoft.com/office/drawing/2010/main" val="0"/>
              </a:ext>
            </a:extLst>
          </a:blip>
          <a:srcRect/>
          <a:stretch/>
        </p:blipFill>
        <p:spPr>
          <a:xfrm>
            <a:off x="10200685" y="4131820"/>
            <a:ext cx="4429715" cy="4429715"/>
          </a:xfrm>
          <a:prstGeom prst="rect">
            <a:avLst/>
          </a:prstGeom>
        </p:spPr>
      </p:pic>
      <p:pic>
        <p:nvPicPr>
          <p:cNvPr id="15" name="Picture 14">
            <a:extLst>
              <a:ext uri="{FF2B5EF4-FFF2-40B4-BE49-F238E27FC236}">
                <a16:creationId xmlns:a16="http://schemas.microsoft.com/office/drawing/2014/main" id="{80FA6B29-ABC9-5E44-21D6-22FE7CBAD18E}"/>
              </a:ext>
            </a:extLst>
          </p:cNvPr>
          <p:cNvPicPr>
            <a:picLocks noChangeAspect="1"/>
          </p:cNvPicPr>
          <p:nvPr userDrawn="1"/>
        </p:nvPicPr>
        <p:blipFill>
          <a:blip r:embed="rId8">
            <a:extLst>
              <a:ext uri="{28A0092B-C50C-407E-A947-70E740481C1C}">
                <a14:useLocalDpi xmlns:a14="http://schemas.microsoft.com/office/drawing/2010/main" val="0"/>
              </a:ext>
            </a:extLst>
          </a:blip>
          <a:srcRect/>
          <a:stretch/>
        </p:blipFill>
        <p:spPr>
          <a:xfrm>
            <a:off x="6629400" y="2058611"/>
            <a:ext cx="5902730" cy="5902730"/>
          </a:xfrm>
          <a:prstGeom prst="rect">
            <a:avLst/>
          </a:prstGeom>
        </p:spPr>
      </p:pic>
      <p:pic>
        <p:nvPicPr>
          <p:cNvPr id="17" name="Picture 16">
            <a:extLst>
              <a:ext uri="{FF2B5EF4-FFF2-40B4-BE49-F238E27FC236}">
                <a16:creationId xmlns:a16="http://schemas.microsoft.com/office/drawing/2014/main" id="{80329AC5-78F0-3E4B-CB9A-4E19220CD89F}"/>
              </a:ext>
            </a:extLst>
          </p:cNvPr>
          <p:cNvPicPr>
            <a:picLocks noChangeAspect="1"/>
          </p:cNvPicPr>
          <p:nvPr userDrawn="1"/>
        </p:nvPicPr>
        <p:blipFill>
          <a:blip r:embed="rId9">
            <a:extLst>
              <a:ext uri="{28A0092B-C50C-407E-A947-70E740481C1C}">
                <a14:useLocalDpi xmlns:a14="http://schemas.microsoft.com/office/drawing/2010/main" val="0"/>
              </a:ext>
            </a:extLst>
          </a:blip>
          <a:srcRect/>
          <a:stretch/>
        </p:blipFill>
        <p:spPr>
          <a:xfrm>
            <a:off x="8786221" y="3340502"/>
            <a:ext cx="4454653" cy="4454653"/>
          </a:xfrm>
          <a:prstGeom prst="rect">
            <a:avLst/>
          </a:prstGeom>
        </p:spPr>
      </p:pic>
    </p:spTree>
    <p:extLst>
      <p:ext uri="{BB962C8B-B14F-4D97-AF65-F5344CB8AC3E}">
        <p14:creationId xmlns:p14="http://schemas.microsoft.com/office/powerpoint/2010/main" val="1501305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Slide Number Placeholder 3">
            <a:extLst>
              <a:ext uri="{FF2B5EF4-FFF2-40B4-BE49-F238E27FC236}">
                <a16:creationId xmlns:a16="http://schemas.microsoft.com/office/drawing/2014/main" id="{3338E046-DF9E-FC49-A812-491AB8058B4E}"/>
              </a:ext>
            </a:extLst>
          </p:cNvPr>
          <p:cNvSpPr>
            <a:spLocks noGrp="1"/>
          </p:cNvSpPr>
          <p:nvPr>
            <p:ph type="sldNum" sz="quarter" idx="12"/>
          </p:nvPr>
        </p:nvSpPr>
        <p:spPr>
          <a:xfrm>
            <a:off x="13994296" y="7772400"/>
            <a:ext cx="453223" cy="457200"/>
          </a:xfrm>
          <a:prstGeom prst="rect">
            <a:avLst/>
          </a:prstGeom>
        </p:spPr>
        <p:txBody>
          <a:bodyPr lIns="0" tIns="0" rIns="0" bIns="0" anchor="ctr" anchorCtr="0"/>
          <a:lstStyle>
            <a:lvl1pPr algn="r">
              <a:defRPr sz="1200">
                <a:solidFill>
                  <a:schemeClr val="tx1"/>
                </a:solidFill>
                <a:latin typeface="Arial" panose="020B0604020202020204" pitchFamily="34" charset="0"/>
                <a:cs typeface="Arial" panose="020B0604020202020204" pitchFamily="34" charset="0"/>
              </a:defRPr>
            </a:lvl1pPr>
          </a:lstStyle>
          <a:p>
            <a:fld id="{FE7A4BB3-E848-5A44-82DF-322201952CD8}" type="slidenum">
              <a:rPr lang="en-US" smtClean="0"/>
              <a:pPr/>
              <a:t>‹#›</a:t>
            </a:fld>
            <a:endParaRPr lang="en-US" dirty="0"/>
          </a:p>
        </p:txBody>
      </p:sp>
      <p:sp>
        <p:nvSpPr>
          <p:cNvPr id="8" name="Text Placeholder 5">
            <a:extLst>
              <a:ext uri="{FF2B5EF4-FFF2-40B4-BE49-F238E27FC236}">
                <a16:creationId xmlns:a16="http://schemas.microsoft.com/office/drawing/2014/main" id="{1D0CE8D1-2F12-5A44-A6B5-2CD466F52A60}"/>
              </a:ext>
            </a:extLst>
          </p:cNvPr>
          <p:cNvSpPr>
            <a:spLocks noGrp="1"/>
          </p:cNvSpPr>
          <p:nvPr>
            <p:ph type="body" sz="quarter" idx="14" hasCustomPrompt="1"/>
          </p:nvPr>
        </p:nvSpPr>
        <p:spPr>
          <a:xfrm>
            <a:off x="6400800" y="6858000"/>
            <a:ext cx="7772400" cy="91440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8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dirty="0"/>
              <a:t>Click to insert image caption</a:t>
            </a:r>
          </a:p>
        </p:txBody>
      </p:sp>
      <p:sp>
        <p:nvSpPr>
          <p:cNvPr id="9" name="Title 1">
            <a:extLst>
              <a:ext uri="{FF2B5EF4-FFF2-40B4-BE49-F238E27FC236}">
                <a16:creationId xmlns:a16="http://schemas.microsoft.com/office/drawing/2014/main" id="{B99B87A2-8960-403D-AE0D-D54946272206}"/>
              </a:ext>
            </a:extLst>
          </p:cNvPr>
          <p:cNvSpPr>
            <a:spLocks noGrp="1"/>
          </p:cNvSpPr>
          <p:nvPr>
            <p:ph type="title" hasCustomPrompt="1"/>
          </p:nvPr>
        </p:nvSpPr>
        <p:spPr>
          <a:xfrm>
            <a:off x="1378788" y="2889789"/>
            <a:ext cx="4410433" cy="1590675"/>
          </a:xfrm>
          <a:prstGeom prst="rect">
            <a:avLst/>
          </a:prstGeom>
        </p:spPr>
        <p:txBody>
          <a:bodyPr lIns="0" anchor="b"/>
          <a:lstStyle>
            <a:lvl1pPr>
              <a:defRPr lang="en-US" sz="3600" b="1" kern="1200" dirty="0">
                <a:solidFill>
                  <a:schemeClr val="bg1"/>
                </a:solidFill>
                <a:latin typeface="Arial" panose="020B0604020202020204" pitchFamily="34" charset="0"/>
                <a:ea typeface="+mn-ea"/>
                <a:cs typeface="Arial" panose="020B0604020202020204" pitchFamily="34" charset="0"/>
              </a:defRPr>
            </a:lvl1pPr>
          </a:lstStyle>
          <a:p>
            <a:r>
              <a:rPr lang="en-US" dirty="0"/>
              <a:t>Click to edit </a:t>
            </a:r>
            <a:br>
              <a:rPr lang="en-US" dirty="0"/>
            </a:br>
            <a:r>
              <a:rPr lang="en-US" dirty="0"/>
              <a:t>slide title</a:t>
            </a:r>
          </a:p>
        </p:txBody>
      </p:sp>
      <p:sp>
        <p:nvSpPr>
          <p:cNvPr id="11" name="Content Placeholder 13">
            <a:extLst>
              <a:ext uri="{FF2B5EF4-FFF2-40B4-BE49-F238E27FC236}">
                <a16:creationId xmlns:a16="http://schemas.microsoft.com/office/drawing/2014/main" id="{29354FF4-9871-4E1B-A45A-ABAA2BE2B69B}"/>
              </a:ext>
            </a:extLst>
          </p:cNvPr>
          <p:cNvSpPr>
            <a:spLocks noGrp="1"/>
          </p:cNvSpPr>
          <p:nvPr>
            <p:ph sz="quarter" idx="21"/>
          </p:nvPr>
        </p:nvSpPr>
        <p:spPr>
          <a:xfrm>
            <a:off x="6400800" y="1211283"/>
            <a:ext cx="7772400" cy="6538362"/>
          </a:xfrm>
          <a:prstGeom prst="rect">
            <a:avLst/>
          </a:prstGeom>
        </p:spPr>
        <p:txBody>
          <a:bodyPr/>
          <a:lstStyle>
            <a:lvl1pPr>
              <a:defRPr sz="2800">
                <a:solidFill>
                  <a:schemeClr val="tx1"/>
                </a:solidFill>
              </a:defRPr>
            </a:lvl1pPr>
            <a:lvl2pPr marL="822960" indent="-274320">
              <a:buFont typeface="Wingdings" panose="05000000000000000000" pitchFamily="2" charset="2"/>
              <a:buChar char="§"/>
              <a:defRPr sz="2400">
                <a:solidFill>
                  <a:schemeClr val="tx1"/>
                </a:solidFill>
              </a:defRPr>
            </a:lvl2pPr>
            <a:lvl3pPr marL="1371600" indent="-274320">
              <a:buFont typeface="Wingdings" panose="05000000000000000000" pitchFamily="2" charset="2"/>
              <a:buChar char="ü"/>
              <a:defRPr sz="2000">
                <a:solidFill>
                  <a:schemeClr val="tx1"/>
                </a:solidFill>
              </a:defRPr>
            </a:lvl3pPr>
            <a:lvl4pPr>
              <a:defRPr sz="1800">
                <a:solidFill>
                  <a:schemeClr val="tx1"/>
                </a:solidFill>
              </a:defRPr>
            </a:lvl4pPr>
            <a:lvl5pPr marL="2468880" indent="-274320">
              <a:buFont typeface="Wingdings" panose="05000000000000000000" pitchFamily="2" charset="2"/>
              <a:buChar char="§"/>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Date Placeholder 1">
            <a:extLst>
              <a:ext uri="{FF2B5EF4-FFF2-40B4-BE49-F238E27FC236}">
                <a16:creationId xmlns:a16="http://schemas.microsoft.com/office/drawing/2014/main" id="{47EFCEB6-2E27-4C42-A1E5-AC8A8BA83783}"/>
              </a:ext>
            </a:extLst>
          </p:cNvPr>
          <p:cNvSpPr>
            <a:spLocks noGrp="1"/>
          </p:cNvSpPr>
          <p:nvPr>
            <p:ph type="dt" sz="half" idx="2"/>
          </p:nvPr>
        </p:nvSpPr>
        <p:spPr>
          <a:xfrm>
            <a:off x="10703408" y="7795155"/>
            <a:ext cx="3108007" cy="434445"/>
          </a:xfrm>
          <a:prstGeom prst="rect">
            <a:avLst/>
          </a:prstGeom>
        </p:spPr>
        <p:txBody>
          <a:bodyPr vert="horz" lIns="91440" tIns="45720" rIns="91440" bIns="45720" rtlCol="0" anchor="ctr"/>
          <a:lstStyle>
            <a:lvl1pPr algn="r">
              <a:defRPr sz="1200">
                <a:solidFill>
                  <a:schemeClr val="tx1"/>
                </a:solidFill>
              </a:defRPr>
            </a:lvl1pPr>
          </a:lstStyle>
          <a:p>
            <a:fld id="{9B7EE7B1-A6C1-4E39-8665-A73ED03F32E1}" type="datetimeFigureOut">
              <a:rPr lang="en-US" smtClean="0"/>
              <a:pPr/>
              <a:t>7/13/23</a:t>
            </a:fld>
            <a:endParaRPr lang="en-US" dirty="0"/>
          </a:p>
        </p:txBody>
      </p:sp>
      <p:sp>
        <p:nvSpPr>
          <p:cNvPr id="15" name="Footer Placeholder 2">
            <a:extLst>
              <a:ext uri="{FF2B5EF4-FFF2-40B4-BE49-F238E27FC236}">
                <a16:creationId xmlns:a16="http://schemas.microsoft.com/office/drawing/2014/main" id="{A86FAFB9-0DC0-4AB0-9E8B-6EC7C8ABAAF1}"/>
              </a:ext>
            </a:extLst>
          </p:cNvPr>
          <p:cNvSpPr>
            <a:spLocks noGrp="1"/>
          </p:cNvSpPr>
          <p:nvPr>
            <p:ph type="ftr" sz="quarter" idx="3"/>
          </p:nvPr>
        </p:nvSpPr>
        <p:spPr>
          <a:xfrm>
            <a:off x="1533166" y="7772400"/>
            <a:ext cx="11403901" cy="438150"/>
          </a:xfrm>
          <a:prstGeom prst="rect">
            <a:avLst/>
          </a:prstGeom>
        </p:spPr>
        <p:txBody>
          <a:bodyPr vert="horz" lIns="91440" tIns="45720" rIns="91440" bIns="45720" rtlCol="0" anchor="ctr"/>
          <a:lstStyle>
            <a:lvl1pPr algn="l">
              <a:defRPr sz="1200">
                <a:solidFill>
                  <a:schemeClr val="tx1"/>
                </a:solidFill>
              </a:defRPr>
            </a:lvl1pPr>
          </a:lstStyle>
          <a:p>
            <a:endParaRPr lang="en-US" dirty="0"/>
          </a:p>
        </p:txBody>
      </p:sp>
      <p:pic>
        <p:nvPicPr>
          <p:cNvPr id="18" name="Picture 17">
            <a:extLst>
              <a:ext uri="{FF2B5EF4-FFF2-40B4-BE49-F238E27FC236}">
                <a16:creationId xmlns:a16="http://schemas.microsoft.com/office/drawing/2014/main" id="{89F590DC-5F64-4741-8110-4ECDE141D2E9}"/>
              </a:ext>
            </a:extLst>
          </p:cNvPr>
          <p:cNvPicPr>
            <a:picLocks noChangeAspect="1"/>
          </p:cNvPicPr>
          <p:nvPr userDrawn="1"/>
        </p:nvPicPr>
        <p:blipFill>
          <a:blip r:embed="rId3"/>
          <a:srcRect/>
          <a:stretch/>
        </p:blipFill>
        <p:spPr>
          <a:xfrm>
            <a:off x="-407301" y="4760057"/>
            <a:ext cx="3240944" cy="3240944"/>
          </a:xfrm>
          <a:prstGeom prst="rect">
            <a:avLst/>
          </a:prstGeom>
        </p:spPr>
      </p:pic>
    </p:spTree>
    <p:extLst>
      <p:ext uri="{BB962C8B-B14F-4D97-AF65-F5344CB8AC3E}">
        <p14:creationId xmlns:p14="http://schemas.microsoft.com/office/powerpoint/2010/main" val="19578281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Slide Number Placeholder 3">
            <a:extLst>
              <a:ext uri="{FF2B5EF4-FFF2-40B4-BE49-F238E27FC236}">
                <a16:creationId xmlns:a16="http://schemas.microsoft.com/office/drawing/2014/main" id="{3338E046-DF9E-FC49-A812-491AB8058B4E}"/>
              </a:ext>
            </a:extLst>
          </p:cNvPr>
          <p:cNvSpPr>
            <a:spLocks noGrp="1"/>
          </p:cNvSpPr>
          <p:nvPr>
            <p:ph type="sldNum" sz="quarter" idx="12"/>
          </p:nvPr>
        </p:nvSpPr>
        <p:spPr>
          <a:xfrm>
            <a:off x="13994296" y="7772400"/>
            <a:ext cx="453223" cy="457200"/>
          </a:xfrm>
          <a:prstGeom prst="rect">
            <a:avLst/>
          </a:prstGeom>
        </p:spPr>
        <p:txBody>
          <a:bodyPr lIns="0" tIns="0" rIns="0" bIns="0" anchor="ctr" anchorCtr="0"/>
          <a:lstStyle>
            <a:lvl1pPr algn="r">
              <a:defRPr sz="1200">
                <a:solidFill>
                  <a:srgbClr val="B3B3B3"/>
                </a:solidFill>
                <a:latin typeface="Arial" panose="020B0604020202020204" pitchFamily="34" charset="0"/>
                <a:cs typeface="Arial" panose="020B0604020202020204" pitchFamily="34" charset="0"/>
              </a:defRPr>
            </a:lvl1pPr>
          </a:lstStyle>
          <a:p>
            <a:fld id="{FE7A4BB3-E848-5A44-82DF-322201952CD8}" type="slidenum">
              <a:rPr lang="en-US" smtClean="0"/>
              <a:pPr/>
              <a:t>‹#›</a:t>
            </a:fld>
            <a:endParaRPr lang="en-US" dirty="0"/>
          </a:p>
        </p:txBody>
      </p:sp>
      <p:sp>
        <p:nvSpPr>
          <p:cNvPr id="12" name="Content Placeholder 4">
            <a:extLst>
              <a:ext uri="{FF2B5EF4-FFF2-40B4-BE49-F238E27FC236}">
                <a16:creationId xmlns:a16="http://schemas.microsoft.com/office/drawing/2014/main" id="{F0C408BC-A7DE-4A08-AD26-56414D2DD808}"/>
              </a:ext>
            </a:extLst>
          </p:cNvPr>
          <p:cNvSpPr>
            <a:spLocks noGrp="1"/>
          </p:cNvSpPr>
          <p:nvPr>
            <p:ph sz="quarter" idx="20"/>
          </p:nvPr>
        </p:nvSpPr>
        <p:spPr>
          <a:xfrm>
            <a:off x="6430642" y="457199"/>
            <a:ext cx="7772400" cy="7315200"/>
          </a:xfrm>
          <a:prstGeom prst="rect">
            <a:avLst/>
          </a:prstGeom>
        </p:spPr>
        <p:txBody>
          <a:bodyPr/>
          <a:lstStyle>
            <a:lvl1pPr>
              <a:defRPr sz="2800">
                <a:solidFill>
                  <a:schemeClr val="tx1"/>
                </a:solidFill>
                <a:latin typeface="Arial" panose="020B0604020202020204" pitchFamily="34" charset="0"/>
                <a:cs typeface="Arial" panose="020B0604020202020204" pitchFamily="34" charset="0"/>
              </a:defRPr>
            </a:lvl1pPr>
            <a:lvl2pPr marL="822960" indent="-274320">
              <a:buFont typeface="Wingdings" panose="05000000000000000000" pitchFamily="2" charset="2"/>
              <a:buChar char="§"/>
              <a:defRPr sz="2400">
                <a:solidFill>
                  <a:schemeClr val="tx1"/>
                </a:solidFill>
                <a:latin typeface="Arial" panose="020B0604020202020204" pitchFamily="34" charset="0"/>
                <a:cs typeface="Arial" panose="020B0604020202020204" pitchFamily="34" charset="0"/>
              </a:defRPr>
            </a:lvl2pPr>
            <a:lvl3pPr marL="1371600" indent="-274320">
              <a:buFont typeface="Wingdings" panose="05000000000000000000" pitchFamily="2" charset="2"/>
              <a:buChar char="ü"/>
              <a:defRPr sz="2000">
                <a:solidFill>
                  <a:schemeClr val="tx1"/>
                </a:solidFill>
                <a:latin typeface="Arial" panose="020B0604020202020204" pitchFamily="34" charset="0"/>
                <a:cs typeface="Arial" panose="020B0604020202020204" pitchFamily="34" charset="0"/>
              </a:defRPr>
            </a:lvl3pPr>
            <a:lvl4pPr>
              <a:defRPr sz="1800">
                <a:solidFill>
                  <a:schemeClr val="tx1"/>
                </a:solidFill>
                <a:latin typeface="Arial" panose="020B0604020202020204" pitchFamily="34" charset="0"/>
                <a:cs typeface="Arial" panose="020B0604020202020204" pitchFamily="34" charset="0"/>
              </a:defRPr>
            </a:lvl4pPr>
            <a:lvl5pPr marL="2468880" indent="-274320">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Date Placeholder 1">
            <a:extLst>
              <a:ext uri="{FF2B5EF4-FFF2-40B4-BE49-F238E27FC236}">
                <a16:creationId xmlns:a16="http://schemas.microsoft.com/office/drawing/2014/main" id="{33D0FD2D-15F4-4320-9C04-2023CAB47E08}"/>
              </a:ext>
            </a:extLst>
          </p:cNvPr>
          <p:cNvSpPr>
            <a:spLocks noGrp="1"/>
          </p:cNvSpPr>
          <p:nvPr>
            <p:ph type="dt" sz="half" idx="2"/>
          </p:nvPr>
        </p:nvSpPr>
        <p:spPr>
          <a:xfrm>
            <a:off x="10703408" y="7795155"/>
            <a:ext cx="3108007" cy="434445"/>
          </a:xfrm>
          <a:prstGeom prst="rect">
            <a:avLst/>
          </a:prstGeom>
        </p:spPr>
        <p:txBody>
          <a:bodyPr vert="horz" lIns="91440" tIns="45720" rIns="91440" bIns="45720" rtlCol="0" anchor="ctr"/>
          <a:lstStyle>
            <a:lvl1pPr algn="r">
              <a:defRPr sz="1200">
                <a:solidFill>
                  <a:schemeClr val="tx1">
                    <a:tint val="75000"/>
                  </a:schemeClr>
                </a:solidFill>
              </a:defRPr>
            </a:lvl1pPr>
          </a:lstStyle>
          <a:p>
            <a:fld id="{9B7EE7B1-A6C1-4E39-8665-A73ED03F32E1}" type="datetimeFigureOut">
              <a:rPr lang="en-US" smtClean="0"/>
              <a:pPr/>
              <a:t>7/13/23</a:t>
            </a:fld>
            <a:endParaRPr lang="en-US" dirty="0"/>
          </a:p>
        </p:txBody>
      </p:sp>
      <p:sp>
        <p:nvSpPr>
          <p:cNvPr id="19" name="Footer Placeholder 2">
            <a:extLst>
              <a:ext uri="{FF2B5EF4-FFF2-40B4-BE49-F238E27FC236}">
                <a16:creationId xmlns:a16="http://schemas.microsoft.com/office/drawing/2014/main" id="{08FBEF60-4239-4E67-A385-B22B813AD40B}"/>
              </a:ext>
            </a:extLst>
          </p:cNvPr>
          <p:cNvSpPr>
            <a:spLocks noGrp="1"/>
          </p:cNvSpPr>
          <p:nvPr>
            <p:ph type="ftr" sz="quarter" idx="3"/>
          </p:nvPr>
        </p:nvSpPr>
        <p:spPr>
          <a:xfrm>
            <a:off x="1533167" y="7772400"/>
            <a:ext cx="11403900" cy="438150"/>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dirty="0"/>
          </a:p>
        </p:txBody>
      </p:sp>
      <p:sp>
        <p:nvSpPr>
          <p:cNvPr id="17" name="Content Placeholder 13">
            <a:extLst>
              <a:ext uri="{FF2B5EF4-FFF2-40B4-BE49-F238E27FC236}">
                <a16:creationId xmlns:a16="http://schemas.microsoft.com/office/drawing/2014/main" id="{39845495-D57E-4D99-AAAE-A5A62A5F6BC3}"/>
              </a:ext>
            </a:extLst>
          </p:cNvPr>
          <p:cNvSpPr>
            <a:spLocks noGrp="1"/>
          </p:cNvSpPr>
          <p:nvPr>
            <p:ph sz="quarter" idx="22"/>
          </p:nvPr>
        </p:nvSpPr>
        <p:spPr>
          <a:xfrm>
            <a:off x="2316938" y="3348630"/>
            <a:ext cx="3626662" cy="3429000"/>
          </a:xfrm>
          <a:prstGeom prst="rect">
            <a:avLst/>
          </a:prstGeom>
        </p:spPr>
        <p:txBody>
          <a:bodyPr/>
          <a:lstStyle>
            <a:lvl1pPr>
              <a:defRPr sz="2800">
                <a:solidFill>
                  <a:schemeClr val="tx1"/>
                </a:solidFill>
              </a:defRPr>
            </a:lvl1pPr>
            <a:lvl2pPr marL="822960" indent="-274320">
              <a:buFont typeface="Wingdings" panose="05000000000000000000" pitchFamily="2" charset="2"/>
              <a:buChar char="§"/>
              <a:defRPr sz="2400">
                <a:solidFill>
                  <a:schemeClr val="tx1"/>
                </a:solidFill>
              </a:defRPr>
            </a:lvl2pPr>
            <a:lvl3pPr marL="1371600" indent="-274320">
              <a:buFont typeface="Wingdings" panose="05000000000000000000" pitchFamily="2" charset="2"/>
              <a:buChar char="ü"/>
              <a:defRPr sz="2000">
                <a:solidFill>
                  <a:schemeClr val="tx1"/>
                </a:solidFill>
              </a:defRPr>
            </a:lvl3pPr>
            <a:lvl4pPr>
              <a:defRPr sz="1800">
                <a:solidFill>
                  <a:schemeClr val="tx1"/>
                </a:solidFill>
              </a:defRPr>
            </a:lvl4pPr>
            <a:lvl5pPr marL="2468880" indent="-274320">
              <a:buFont typeface="Wingdings" panose="05000000000000000000" pitchFamily="2" charset="2"/>
              <a:buChar char="§"/>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3" name="Picture 2">
            <a:extLst>
              <a:ext uri="{FF2B5EF4-FFF2-40B4-BE49-F238E27FC236}">
                <a16:creationId xmlns:a16="http://schemas.microsoft.com/office/drawing/2014/main" id="{654488F3-58D7-4A41-B1B8-BDA1F1A37B49}"/>
              </a:ext>
            </a:extLst>
          </p:cNvPr>
          <p:cNvPicPr>
            <a:picLocks noChangeAspect="1"/>
          </p:cNvPicPr>
          <p:nvPr userDrawn="1"/>
        </p:nvPicPr>
        <p:blipFill>
          <a:blip r:embed="rId3"/>
          <a:srcRect/>
          <a:stretch/>
        </p:blipFill>
        <p:spPr>
          <a:xfrm flipH="1">
            <a:off x="-212002" y="2979868"/>
            <a:ext cx="2516254" cy="5032509"/>
          </a:xfrm>
          <a:prstGeom prst="rect">
            <a:avLst/>
          </a:prstGeom>
        </p:spPr>
      </p:pic>
      <p:sp>
        <p:nvSpPr>
          <p:cNvPr id="2" name="Title 1">
            <a:extLst>
              <a:ext uri="{FF2B5EF4-FFF2-40B4-BE49-F238E27FC236}">
                <a16:creationId xmlns:a16="http://schemas.microsoft.com/office/drawing/2014/main" id="{70359C3A-A582-B86B-14C5-CECA299EF810}"/>
              </a:ext>
            </a:extLst>
          </p:cNvPr>
          <p:cNvSpPr>
            <a:spLocks noGrp="1"/>
          </p:cNvSpPr>
          <p:nvPr>
            <p:ph type="title" hasCustomPrompt="1"/>
          </p:nvPr>
        </p:nvSpPr>
        <p:spPr>
          <a:xfrm>
            <a:off x="1533167" y="1558522"/>
            <a:ext cx="4410433" cy="1590675"/>
          </a:xfrm>
          <a:prstGeom prst="rect">
            <a:avLst/>
          </a:prstGeom>
        </p:spPr>
        <p:txBody>
          <a:bodyPr lIns="0" anchor="b"/>
          <a:lstStyle>
            <a:lvl1pPr>
              <a:defRPr lang="en-US" sz="3600" b="1" kern="1200" dirty="0">
                <a:solidFill>
                  <a:schemeClr val="bg1"/>
                </a:solidFill>
                <a:latin typeface="Arial" panose="020B0604020202020204" pitchFamily="34" charset="0"/>
                <a:ea typeface="+mn-ea"/>
                <a:cs typeface="Arial" panose="020B0604020202020204" pitchFamily="34" charset="0"/>
              </a:defRPr>
            </a:lvl1pPr>
          </a:lstStyle>
          <a:p>
            <a:r>
              <a:rPr lang="en-US" dirty="0"/>
              <a:t>Click to edit </a:t>
            </a:r>
            <a:br>
              <a:rPr lang="en-US" dirty="0"/>
            </a:br>
            <a:r>
              <a:rPr lang="en-US" dirty="0"/>
              <a:t>slide title</a:t>
            </a:r>
          </a:p>
        </p:txBody>
      </p:sp>
    </p:spTree>
    <p:extLst>
      <p:ext uri="{BB962C8B-B14F-4D97-AF65-F5344CB8AC3E}">
        <p14:creationId xmlns:p14="http://schemas.microsoft.com/office/powerpoint/2010/main" val="990347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Content Placeholder 4">
            <a:extLst>
              <a:ext uri="{FF2B5EF4-FFF2-40B4-BE49-F238E27FC236}">
                <a16:creationId xmlns:a16="http://schemas.microsoft.com/office/drawing/2014/main" id="{028E3363-7137-4431-9927-3AE087A5B2BE}"/>
              </a:ext>
            </a:extLst>
          </p:cNvPr>
          <p:cNvSpPr>
            <a:spLocks noGrp="1"/>
          </p:cNvSpPr>
          <p:nvPr>
            <p:ph sz="quarter" idx="20"/>
          </p:nvPr>
        </p:nvSpPr>
        <p:spPr>
          <a:xfrm>
            <a:off x="1466492" y="2057399"/>
            <a:ext cx="12706707" cy="5486401"/>
          </a:xfrm>
          <a:prstGeom prst="rect">
            <a:avLst/>
          </a:prstGeom>
        </p:spPr>
        <p:txBody>
          <a:bodyPr/>
          <a:lstStyle>
            <a:lvl1pPr>
              <a:defRPr sz="2800">
                <a:solidFill>
                  <a:schemeClr val="bg1"/>
                </a:solidFill>
                <a:latin typeface="Arial" panose="020B0604020202020204" pitchFamily="34" charset="0"/>
                <a:cs typeface="Arial" panose="020B0604020202020204" pitchFamily="34" charset="0"/>
              </a:defRPr>
            </a:lvl1pPr>
            <a:lvl2pPr marL="822960" indent="-274320">
              <a:buFont typeface="Wingdings" panose="05000000000000000000" pitchFamily="2" charset="2"/>
              <a:buChar char="§"/>
              <a:defRPr sz="2400">
                <a:solidFill>
                  <a:schemeClr val="bg1"/>
                </a:solidFill>
                <a:latin typeface="Arial" panose="020B0604020202020204" pitchFamily="34" charset="0"/>
                <a:cs typeface="Arial" panose="020B0604020202020204" pitchFamily="34" charset="0"/>
              </a:defRPr>
            </a:lvl2pPr>
            <a:lvl3pPr marL="1371600" indent="-274320">
              <a:buFont typeface="Wingdings" panose="05000000000000000000" pitchFamily="2" charset="2"/>
              <a:buChar char="ü"/>
              <a:defRPr sz="2000">
                <a:solidFill>
                  <a:schemeClr val="bg1"/>
                </a:solidFill>
                <a:latin typeface="Arial" panose="020B0604020202020204" pitchFamily="34" charset="0"/>
                <a:cs typeface="Arial" panose="020B0604020202020204" pitchFamily="34" charset="0"/>
              </a:defRPr>
            </a:lvl3pPr>
            <a:lvl4pPr>
              <a:defRPr sz="1800">
                <a:solidFill>
                  <a:schemeClr val="bg1"/>
                </a:solidFill>
                <a:latin typeface="Arial" panose="020B0604020202020204" pitchFamily="34" charset="0"/>
                <a:cs typeface="Arial" panose="020B0604020202020204" pitchFamily="34" charset="0"/>
              </a:defRPr>
            </a:lvl4pPr>
            <a:lvl5pPr marL="2468880" indent="-274320">
              <a:buFont typeface="Wingdings" panose="05000000000000000000" pitchFamily="2" charset="2"/>
              <a:buChar char="§"/>
              <a:defRPr sz="1600">
                <a:solidFill>
                  <a:schemeClr val="bg1"/>
                </a:solidFill>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6" name="Picture 5">
            <a:extLst>
              <a:ext uri="{FF2B5EF4-FFF2-40B4-BE49-F238E27FC236}">
                <a16:creationId xmlns:a16="http://schemas.microsoft.com/office/drawing/2014/main" id="{B04F06EB-FE40-2D46-A96D-0B68E2D2B843}"/>
              </a:ext>
            </a:extLst>
          </p:cNvPr>
          <p:cNvPicPr>
            <a:picLocks noChangeAspect="1"/>
          </p:cNvPicPr>
          <p:nvPr userDrawn="1"/>
        </p:nvPicPr>
        <p:blipFill>
          <a:blip r:embed="rId2"/>
          <a:srcRect/>
          <a:stretch/>
        </p:blipFill>
        <p:spPr>
          <a:xfrm>
            <a:off x="-76451" y="3457575"/>
            <a:ext cx="2338387" cy="4676775"/>
          </a:xfrm>
          <a:prstGeom prst="rect">
            <a:avLst/>
          </a:prstGeom>
        </p:spPr>
      </p:pic>
      <p:sp>
        <p:nvSpPr>
          <p:cNvPr id="2" name="Slide Number Placeholder 3">
            <a:extLst>
              <a:ext uri="{FF2B5EF4-FFF2-40B4-BE49-F238E27FC236}">
                <a16:creationId xmlns:a16="http://schemas.microsoft.com/office/drawing/2014/main" id="{461890F2-570C-332A-E067-5BACD8AAD223}"/>
              </a:ext>
            </a:extLst>
          </p:cNvPr>
          <p:cNvSpPr>
            <a:spLocks noGrp="1"/>
          </p:cNvSpPr>
          <p:nvPr>
            <p:ph type="sldNum" sz="quarter" idx="12"/>
          </p:nvPr>
        </p:nvSpPr>
        <p:spPr>
          <a:xfrm>
            <a:off x="13994296" y="7772400"/>
            <a:ext cx="453223" cy="457200"/>
          </a:xfrm>
          <a:prstGeom prst="rect">
            <a:avLst/>
          </a:prstGeom>
        </p:spPr>
        <p:txBody>
          <a:bodyPr lIns="0" tIns="0" rIns="0" bIns="0" anchor="ctr" anchorCtr="0"/>
          <a:lstStyle>
            <a:lvl1pPr algn="r">
              <a:defRPr sz="1200">
                <a:solidFill>
                  <a:schemeClr val="tx1"/>
                </a:solidFill>
                <a:latin typeface="Arial" panose="020B0604020202020204" pitchFamily="34" charset="0"/>
                <a:cs typeface="Arial" panose="020B0604020202020204" pitchFamily="34" charset="0"/>
              </a:defRPr>
            </a:lvl1pPr>
          </a:lstStyle>
          <a:p>
            <a:fld id="{FE7A4BB3-E848-5A44-82DF-322201952CD8}" type="slidenum">
              <a:rPr lang="en-US" smtClean="0"/>
              <a:pPr/>
              <a:t>‹#›</a:t>
            </a:fld>
            <a:endParaRPr lang="en-US" dirty="0"/>
          </a:p>
        </p:txBody>
      </p:sp>
      <p:sp>
        <p:nvSpPr>
          <p:cNvPr id="3" name="Date Placeholder 1">
            <a:extLst>
              <a:ext uri="{FF2B5EF4-FFF2-40B4-BE49-F238E27FC236}">
                <a16:creationId xmlns:a16="http://schemas.microsoft.com/office/drawing/2014/main" id="{BCB77A75-DB22-D27A-0840-A572CAF3BEFE}"/>
              </a:ext>
            </a:extLst>
          </p:cNvPr>
          <p:cNvSpPr>
            <a:spLocks noGrp="1"/>
          </p:cNvSpPr>
          <p:nvPr>
            <p:ph type="dt" sz="half" idx="2"/>
          </p:nvPr>
        </p:nvSpPr>
        <p:spPr>
          <a:xfrm>
            <a:off x="10703408" y="7795155"/>
            <a:ext cx="3108007" cy="434445"/>
          </a:xfrm>
          <a:prstGeom prst="rect">
            <a:avLst/>
          </a:prstGeom>
        </p:spPr>
        <p:txBody>
          <a:bodyPr vert="horz" lIns="91440" tIns="45720" rIns="91440" bIns="45720" rtlCol="0" anchor="ctr"/>
          <a:lstStyle>
            <a:lvl1pPr algn="r">
              <a:defRPr sz="1200">
                <a:solidFill>
                  <a:schemeClr val="tx1"/>
                </a:solidFill>
              </a:defRPr>
            </a:lvl1pPr>
          </a:lstStyle>
          <a:p>
            <a:fld id="{9B7EE7B1-A6C1-4E39-8665-A73ED03F32E1}" type="datetimeFigureOut">
              <a:rPr lang="en-US" smtClean="0"/>
              <a:pPr/>
              <a:t>7/13/23</a:t>
            </a:fld>
            <a:endParaRPr lang="en-US" dirty="0"/>
          </a:p>
        </p:txBody>
      </p:sp>
      <p:sp>
        <p:nvSpPr>
          <p:cNvPr id="5" name="Footer Placeholder 2">
            <a:extLst>
              <a:ext uri="{FF2B5EF4-FFF2-40B4-BE49-F238E27FC236}">
                <a16:creationId xmlns:a16="http://schemas.microsoft.com/office/drawing/2014/main" id="{0978411A-F483-5A81-E79F-81271FA553A9}"/>
              </a:ext>
            </a:extLst>
          </p:cNvPr>
          <p:cNvSpPr>
            <a:spLocks noGrp="1"/>
          </p:cNvSpPr>
          <p:nvPr>
            <p:ph type="ftr" sz="quarter" idx="3"/>
          </p:nvPr>
        </p:nvSpPr>
        <p:spPr>
          <a:xfrm>
            <a:off x="734644" y="7772400"/>
            <a:ext cx="12202423" cy="438150"/>
          </a:xfrm>
          <a:prstGeom prst="rect">
            <a:avLst/>
          </a:prstGeom>
        </p:spPr>
        <p:txBody>
          <a:bodyPr vert="horz" lIns="91440" tIns="45720" rIns="91440" bIns="45720" rtlCol="0" anchor="ctr"/>
          <a:lstStyle>
            <a:lvl1pPr algn="l">
              <a:defRPr sz="1200">
                <a:solidFill>
                  <a:schemeClr val="tx1"/>
                </a:solidFill>
              </a:defRPr>
            </a:lvl1pPr>
          </a:lstStyle>
          <a:p>
            <a:endParaRPr lang="en-US" dirty="0"/>
          </a:p>
        </p:txBody>
      </p:sp>
      <p:sp>
        <p:nvSpPr>
          <p:cNvPr id="7" name="Title 1">
            <a:extLst>
              <a:ext uri="{FF2B5EF4-FFF2-40B4-BE49-F238E27FC236}">
                <a16:creationId xmlns:a16="http://schemas.microsoft.com/office/drawing/2014/main" id="{2BA15C59-56C3-A96E-FD1C-095AE6571B5F}"/>
              </a:ext>
            </a:extLst>
          </p:cNvPr>
          <p:cNvSpPr>
            <a:spLocks noGrp="1"/>
          </p:cNvSpPr>
          <p:nvPr>
            <p:ph type="title" hasCustomPrompt="1"/>
          </p:nvPr>
        </p:nvSpPr>
        <p:spPr>
          <a:xfrm>
            <a:off x="1466492" y="1002493"/>
            <a:ext cx="9458683" cy="984653"/>
          </a:xfrm>
          <a:prstGeom prst="rect">
            <a:avLst/>
          </a:prstGeom>
        </p:spPr>
        <p:txBody>
          <a:bodyPr lIns="0" anchor="b"/>
          <a:lstStyle>
            <a:lvl1pPr>
              <a:defRPr lang="en-US" sz="3600" b="1" kern="1200" dirty="0">
                <a:solidFill>
                  <a:schemeClr val="bg1"/>
                </a:solidFill>
                <a:latin typeface="Arial" panose="020B0604020202020204" pitchFamily="34" charset="0"/>
                <a:ea typeface="+mn-ea"/>
                <a:cs typeface="Arial" panose="020B0604020202020204" pitchFamily="34" charset="0"/>
              </a:defRPr>
            </a:lvl1pPr>
          </a:lstStyle>
          <a:p>
            <a:r>
              <a:rPr lang="en-US" dirty="0"/>
              <a:t>Click to edit slide title</a:t>
            </a:r>
          </a:p>
        </p:txBody>
      </p:sp>
    </p:spTree>
    <p:extLst>
      <p:ext uri="{BB962C8B-B14F-4D97-AF65-F5344CB8AC3E}">
        <p14:creationId xmlns:p14="http://schemas.microsoft.com/office/powerpoint/2010/main" val="28067925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Picture Gri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2" name="Content Placeholder 13">
            <a:extLst>
              <a:ext uri="{FF2B5EF4-FFF2-40B4-BE49-F238E27FC236}">
                <a16:creationId xmlns:a16="http://schemas.microsoft.com/office/drawing/2014/main" id="{2340F88C-CB16-4721-9B50-CB131F33C6B8}"/>
              </a:ext>
            </a:extLst>
          </p:cNvPr>
          <p:cNvSpPr>
            <a:spLocks noGrp="1"/>
          </p:cNvSpPr>
          <p:nvPr>
            <p:ph sz="quarter" idx="22"/>
          </p:nvPr>
        </p:nvSpPr>
        <p:spPr>
          <a:xfrm>
            <a:off x="2316938" y="3348630"/>
            <a:ext cx="3626662" cy="3429000"/>
          </a:xfrm>
          <a:prstGeom prst="rect">
            <a:avLst/>
          </a:prstGeom>
        </p:spPr>
        <p:txBody>
          <a:bodyPr/>
          <a:lstStyle>
            <a:lvl1pPr>
              <a:defRPr sz="2800">
                <a:solidFill>
                  <a:schemeClr val="tx1"/>
                </a:solidFill>
              </a:defRPr>
            </a:lvl1pPr>
            <a:lvl2pPr marL="822960" indent="-274320">
              <a:buFont typeface="Wingdings" panose="05000000000000000000" pitchFamily="2" charset="2"/>
              <a:buChar char="§"/>
              <a:defRPr sz="2400">
                <a:solidFill>
                  <a:schemeClr val="tx1"/>
                </a:solidFill>
              </a:defRPr>
            </a:lvl2pPr>
            <a:lvl3pPr marL="1371600" indent="-274320">
              <a:buFont typeface="Wingdings" panose="05000000000000000000" pitchFamily="2" charset="2"/>
              <a:buChar char="ü"/>
              <a:defRPr sz="2000">
                <a:solidFill>
                  <a:schemeClr val="tx1"/>
                </a:solidFill>
              </a:defRPr>
            </a:lvl3pPr>
            <a:lvl4pPr>
              <a:defRPr sz="1800">
                <a:solidFill>
                  <a:schemeClr val="tx1"/>
                </a:solidFill>
              </a:defRPr>
            </a:lvl4pPr>
            <a:lvl5pPr marL="2468880" indent="-274320">
              <a:buFont typeface="Wingdings" panose="05000000000000000000" pitchFamily="2" charset="2"/>
              <a:buChar char="§"/>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Picture Placeholder 2">
            <a:extLst>
              <a:ext uri="{FF2B5EF4-FFF2-40B4-BE49-F238E27FC236}">
                <a16:creationId xmlns:a16="http://schemas.microsoft.com/office/drawing/2014/main" id="{3DEE2FC3-856F-2F4B-A52D-94189159AC19}"/>
              </a:ext>
            </a:extLst>
          </p:cNvPr>
          <p:cNvSpPr>
            <a:spLocks noGrp="1"/>
          </p:cNvSpPr>
          <p:nvPr>
            <p:ph type="pic" sz="quarter" idx="10"/>
          </p:nvPr>
        </p:nvSpPr>
        <p:spPr>
          <a:xfrm>
            <a:off x="6400800" y="457200"/>
            <a:ext cx="3657600" cy="342900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endParaRPr lang="en-US" dirty="0"/>
          </a:p>
        </p:txBody>
      </p:sp>
      <p:sp>
        <p:nvSpPr>
          <p:cNvPr id="7" name="Picture Placeholder 2">
            <a:extLst>
              <a:ext uri="{FF2B5EF4-FFF2-40B4-BE49-F238E27FC236}">
                <a16:creationId xmlns:a16="http://schemas.microsoft.com/office/drawing/2014/main" id="{FD00854A-4EC7-2D48-A025-5B0B48548BC7}"/>
              </a:ext>
            </a:extLst>
          </p:cNvPr>
          <p:cNvSpPr>
            <a:spLocks noGrp="1"/>
          </p:cNvSpPr>
          <p:nvPr>
            <p:ph type="pic" sz="quarter" idx="11"/>
          </p:nvPr>
        </p:nvSpPr>
        <p:spPr>
          <a:xfrm>
            <a:off x="10515600" y="457200"/>
            <a:ext cx="3657600" cy="342900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endParaRPr lang="en-US" dirty="0"/>
          </a:p>
        </p:txBody>
      </p:sp>
      <p:sp>
        <p:nvSpPr>
          <p:cNvPr id="8" name="Picture Placeholder 2">
            <a:extLst>
              <a:ext uri="{FF2B5EF4-FFF2-40B4-BE49-F238E27FC236}">
                <a16:creationId xmlns:a16="http://schemas.microsoft.com/office/drawing/2014/main" id="{67A8C708-D197-CF47-8089-89928BE1E302}"/>
              </a:ext>
            </a:extLst>
          </p:cNvPr>
          <p:cNvSpPr>
            <a:spLocks noGrp="1"/>
          </p:cNvSpPr>
          <p:nvPr>
            <p:ph type="pic" sz="quarter" idx="12"/>
          </p:nvPr>
        </p:nvSpPr>
        <p:spPr>
          <a:xfrm>
            <a:off x="6400800" y="4343400"/>
            <a:ext cx="3657600" cy="342900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2" name="Picture Placeholder 2">
            <a:extLst>
              <a:ext uri="{FF2B5EF4-FFF2-40B4-BE49-F238E27FC236}">
                <a16:creationId xmlns:a16="http://schemas.microsoft.com/office/drawing/2014/main" id="{3C4D2EBC-B863-FD49-A9DF-1381563078DA}"/>
              </a:ext>
            </a:extLst>
          </p:cNvPr>
          <p:cNvSpPr>
            <a:spLocks noGrp="1"/>
          </p:cNvSpPr>
          <p:nvPr>
            <p:ph type="pic" sz="quarter" idx="13"/>
          </p:nvPr>
        </p:nvSpPr>
        <p:spPr>
          <a:xfrm>
            <a:off x="10515600" y="4343400"/>
            <a:ext cx="3657600" cy="342900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endParaRPr lang="en-US" dirty="0"/>
          </a:p>
        </p:txBody>
      </p:sp>
      <p:sp>
        <p:nvSpPr>
          <p:cNvPr id="6" name="Text Placeholder 5">
            <a:extLst>
              <a:ext uri="{FF2B5EF4-FFF2-40B4-BE49-F238E27FC236}">
                <a16:creationId xmlns:a16="http://schemas.microsoft.com/office/drawing/2014/main" id="{CE93B472-4A32-7C41-A565-485FDC3EB832}"/>
              </a:ext>
            </a:extLst>
          </p:cNvPr>
          <p:cNvSpPr>
            <a:spLocks noGrp="1"/>
          </p:cNvSpPr>
          <p:nvPr>
            <p:ph type="body" sz="quarter" idx="14" hasCustomPrompt="1"/>
          </p:nvPr>
        </p:nvSpPr>
        <p:spPr>
          <a:xfrm>
            <a:off x="6400800" y="2971800"/>
            <a:ext cx="3657600" cy="91440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8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dirty="0"/>
              <a:t>Click to insert image caption</a:t>
            </a:r>
          </a:p>
        </p:txBody>
      </p:sp>
      <p:sp>
        <p:nvSpPr>
          <p:cNvPr id="13" name="Text Placeholder 5">
            <a:extLst>
              <a:ext uri="{FF2B5EF4-FFF2-40B4-BE49-F238E27FC236}">
                <a16:creationId xmlns:a16="http://schemas.microsoft.com/office/drawing/2014/main" id="{19F7807A-D120-BD49-9CBD-9174F26D7982}"/>
              </a:ext>
            </a:extLst>
          </p:cNvPr>
          <p:cNvSpPr>
            <a:spLocks noGrp="1"/>
          </p:cNvSpPr>
          <p:nvPr>
            <p:ph type="body" sz="quarter" idx="15" hasCustomPrompt="1"/>
          </p:nvPr>
        </p:nvSpPr>
        <p:spPr>
          <a:xfrm>
            <a:off x="6400800" y="6858000"/>
            <a:ext cx="3657600" cy="91440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8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dirty="0"/>
              <a:t>Click to insert image caption</a:t>
            </a:r>
          </a:p>
        </p:txBody>
      </p:sp>
      <p:sp>
        <p:nvSpPr>
          <p:cNvPr id="14" name="Text Placeholder 5">
            <a:extLst>
              <a:ext uri="{FF2B5EF4-FFF2-40B4-BE49-F238E27FC236}">
                <a16:creationId xmlns:a16="http://schemas.microsoft.com/office/drawing/2014/main" id="{08ED17FC-CAF8-9A40-9A88-897DEF9CFEA0}"/>
              </a:ext>
            </a:extLst>
          </p:cNvPr>
          <p:cNvSpPr>
            <a:spLocks noGrp="1"/>
          </p:cNvSpPr>
          <p:nvPr>
            <p:ph type="body" sz="quarter" idx="16" hasCustomPrompt="1"/>
          </p:nvPr>
        </p:nvSpPr>
        <p:spPr>
          <a:xfrm>
            <a:off x="10515600" y="2971800"/>
            <a:ext cx="3657600" cy="91440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8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dirty="0"/>
              <a:t>Click to insert image caption</a:t>
            </a:r>
          </a:p>
        </p:txBody>
      </p:sp>
      <p:sp>
        <p:nvSpPr>
          <p:cNvPr id="15" name="Text Placeholder 5">
            <a:extLst>
              <a:ext uri="{FF2B5EF4-FFF2-40B4-BE49-F238E27FC236}">
                <a16:creationId xmlns:a16="http://schemas.microsoft.com/office/drawing/2014/main" id="{4A16FA60-8BA9-8B4A-86AA-F8336C26C78B}"/>
              </a:ext>
            </a:extLst>
          </p:cNvPr>
          <p:cNvSpPr>
            <a:spLocks noGrp="1"/>
          </p:cNvSpPr>
          <p:nvPr>
            <p:ph type="body" sz="quarter" idx="17" hasCustomPrompt="1"/>
          </p:nvPr>
        </p:nvSpPr>
        <p:spPr>
          <a:xfrm>
            <a:off x="10515600" y="6858000"/>
            <a:ext cx="3657600" cy="91440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8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dirty="0"/>
              <a:t>Click to insert image caption</a:t>
            </a:r>
          </a:p>
        </p:txBody>
      </p:sp>
      <p:pic>
        <p:nvPicPr>
          <p:cNvPr id="4" name="Picture 3">
            <a:extLst>
              <a:ext uri="{FF2B5EF4-FFF2-40B4-BE49-F238E27FC236}">
                <a16:creationId xmlns:a16="http://schemas.microsoft.com/office/drawing/2014/main" id="{D6597AED-5058-D345-B5D0-A4749C9DE081}"/>
              </a:ext>
            </a:extLst>
          </p:cNvPr>
          <p:cNvPicPr>
            <a:picLocks noChangeAspect="1"/>
          </p:cNvPicPr>
          <p:nvPr userDrawn="1"/>
        </p:nvPicPr>
        <p:blipFill>
          <a:blip r:embed="rId3"/>
          <a:srcRect/>
          <a:stretch/>
        </p:blipFill>
        <p:spPr>
          <a:xfrm>
            <a:off x="-828976" y="4343400"/>
            <a:ext cx="3811980" cy="3811980"/>
          </a:xfrm>
          <a:prstGeom prst="rect">
            <a:avLst/>
          </a:prstGeom>
        </p:spPr>
      </p:pic>
      <p:sp>
        <p:nvSpPr>
          <p:cNvPr id="2" name="Slide Number Placeholder 3">
            <a:extLst>
              <a:ext uri="{FF2B5EF4-FFF2-40B4-BE49-F238E27FC236}">
                <a16:creationId xmlns:a16="http://schemas.microsoft.com/office/drawing/2014/main" id="{A7EE49ED-9EEF-8F1A-1E18-CBC009827CB2}"/>
              </a:ext>
            </a:extLst>
          </p:cNvPr>
          <p:cNvSpPr>
            <a:spLocks noGrp="1"/>
          </p:cNvSpPr>
          <p:nvPr>
            <p:ph type="sldNum" sz="quarter" idx="23"/>
          </p:nvPr>
        </p:nvSpPr>
        <p:spPr>
          <a:xfrm>
            <a:off x="13994296" y="7772400"/>
            <a:ext cx="453223" cy="457200"/>
          </a:xfrm>
          <a:prstGeom prst="rect">
            <a:avLst/>
          </a:prstGeom>
        </p:spPr>
        <p:txBody>
          <a:bodyPr lIns="0" tIns="0" rIns="0" bIns="0" anchor="ctr" anchorCtr="0"/>
          <a:lstStyle>
            <a:lvl1pPr algn="r">
              <a:defRPr sz="1200">
                <a:solidFill>
                  <a:schemeClr val="tx1"/>
                </a:solidFill>
                <a:latin typeface="Arial" panose="020B0604020202020204" pitchFamily="34" charset="0"/>
                <a:cs typeface="Arial" panose="020B0604020202020204" pitchFamily="34" charset="0"/>
              </a:defRPr>
            </a:lvl1pPr>
          </a:lstStyle>
          <a:p>
            <a:fld id="{FE7A4BB3-E848-5A44-82DF-322201952CD8}" type="slidenum">
              <a:rPr lang="en-US" smtClean="0"/>
              <a:pPr/>
              <a:t>‹#›</a:t>
            </a:fld>
            <a:endParaRPr lang="en-US" dirty="0"/>
          </a:p>
        </p:txBody>
      </p:sp>
      <p:sp>
        <p:nvSpPr>
          <p:cNvPr id="5" name="Date Placeholder 1">
            <a:extLst>
              <a:ext uri="{FF2B5EF4-FFF2-40B4-BE49-F238E27FC236}">
                <a16:creationId xmlns:a16="http://schemas.microsoft.com/office/drawing/2014/main" id="{2A670F56-4972-EFA0-2E0E-8123A3D787D4}"/>
              </a:ext>
            </a:extLst>
          </p:cNvPr>
          <p:cNvSpPr>
            <a:spLocks noGrp="1"/>
          </p:cNvSpPr>
          <p:nvPr>
            <p:ph type="dt" sz="half" idx="2"/>
          </p:nvPr>
        </p:nvSpPr>
        <p:spPr>
          <a:xfrm>
            <a:off x="10703408" y="7795155"/>
            <a:ext cx="3108007" cy="434445"/>
          </a:xfrm>
          <a:prstGeom prst="rect">
            <a:avLst/>
          </a:prstGeom>
        </p:spPr>
        <p:txBody>
          <a:bodyPr vert="horz" lIns="91440" tIns="45720" rIns="91440" bIns="45720" rtlCol="0" anchor="ctr"/>
          <a:lstStyle>
            <a:lvl1pPr algn="r">
              <a:defRPr sz="1200">
                <a:solidFill>
                  <a:schemeClr val="tx1"/>
                </a:solidFill>
              </a:defRPr>
            </a:lvl1pPr>
          </a:lstStyle>
          <a:p>
            <a:fld id="{9B7EE7B1-A6C1-4E39-8665-A73ED03F32E1}" type="datetimeFigureOut">
              <a:rPr lang="en-US" smtClean="0"/>
              <a:pPr/>
              <a:t>7/13/23</a:t>
            </a:fld>
            <a:endParaRPr lang="en-US" dirty="0"/>
          </a:p>
        </p:txBody>
      </p:sp>
      <p:sp>
        <p:nvSpPr>
          <p:cNvPr id="9" name="Footer Placeholder 2">
            <a:extLst>
              <a:ext uri="{FF2B5EF4-FFF2-40B4-BE49-F238E27FC236}">
                <a16:creationId xmlns:a16="http://schemas.microsoft.com/office/drawing/2014/main" id="{28BEA561-8177-D210-9CA8-AD75E5BAADA3}"/>
              </a:ext>
            </a:extLst>
          </p:cNvPr>
          <p:cNvSpPr>
            <a:spLocks noGrp="1"/>
          </p:cNvSpPr>
          <p:nvPr>
            <p:ph type="ftr" sz="quarter" idx="3"/>
          </p:nvPr>
        </p:nvSpPr>
        <p:spPr>
          <a:xfrm>
            <a:off x="734644" y="7772400"/>
            <a:ext cx="12202423" cy="438150"/>
          </a:xfrm>
          <a:prstGeom prst="rect">
            <a:avLst/>
          </a:prstGeom>
        </p:spPr>
        <p:txBody>
          <a:bodyPr vert="horz" lIns="91440" tIns="45720" rIns="91440" bIns="45720" rtlCol="0" anchor="ctr"/>
          <a:lstStyle>
            <a:lvl1pPr algn="l">
              <a:defRPr sz="1200">
                <a:solidFill>
                  <a:schemeClr val="tx1"/>
                </a:solidFill>
              </a:defRPr>
            </a:lvl1pPr>
          </a:lstStyle>
          <a:p>
            <a:endParaRPr lang="en-US" dirty="0"/>
          </a:p>
        </p:txBody>
      </p:sp>
      <p:sp>
        <p:nvSpPr>
          <p:cNvPr id="10" name="Title 1">
            <a:extLst>
              <a:ext uri="{FF2B5EF4-FFF2-40B4-BE49-F238E27FC236}">
                <a16:creationId xmlns:a16="http://schemas.microsoft.com/office/drawing/2014/main" id="{EF9FB0FA-BB18-0AD2-00C5-591839A8DFAB}"/>
              </a:ext>
            </a:extLst>
          </p:cNvPr>
          <p:cNvSpPr>
            <a:spLocks noGrp="1"/>
          </p:cNvSpPr>
          <p:nvPr>
            <p:ph type="title" hasCustomPrompt="1"/>
          </p:nvPr>
        </p:nvSpPr>
        <p:spPr>
          <a:xfrm>
            <a:off x="1533167" y="1558522"/>
            <a:ext cx="4410433" cy="1590675"/>
          </a:xfrm>
          <a:prstGeom prst="rect">
            <a:avLst/>
          </a:prstGeom>
        </p:spPr>
        <p:txBody>
          <a:bodyPr lIns="0" anchor="b"/>
          <a:lstStyle>
            <a:lvl1pPr>
              <a:defRPr lang="en-US" sz="3600" b="1" kern="1200" dirty="0">
                <a:solidFill>
                  <a:schemeClr val="bg1"/>
                </a:solidFill>
                <a:latin typeface="Arial" panose="020B0604020202020204" pitchFamily="34" charset="0"/>
                <a:ea typeface="+mn-ea"/>
                <a:cs typeface="Arial" panose="020B0604020202020204" pitchFamily="34" charset="0"/>
              </a:defRPr>
            </a:lvl1pPr>
          </a:lstStyle>
          <a:p>
            <a:r>
              <a:rPr lang="en-US" dirty="0"/>
              <a:t>Click to edit </a:t>
            </a:r>
            <a:br>
              <a:rPr lang="en-US" dirty="0"/>
            </a:br>
            <a:r>
              <a:rPr lang="en-US" dirty="0"/>
              <a:t>slide title</a:t>
            </a:r>
          </a:p>
        </p:txBody>
      </p:sp>
    </p:spTree>
    <p:extLst>
      <p:ext uri="{BB962C8B-B14F-4D97-AF65-F5344CB8AC3E}">
        <p14:creationId xmlns:p14="http://schemas.microsoft.com/office/powerpoint/2010/main" val="410932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6-Picture Grid with Subhea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descr="Icon&#10;&#10;Description automatically generated">
            <a:extLst>
              <a:ext uri="{FF2B5EF4-FFF2-40B4-BE49-F238E27FC236}">
                <a16:creationId xmlns:a16="http://schemas.microsoft.com/office/drawing/2014/main" id="{E242AC3C-40AF-929E-AE96-E58142463E1B}"/>
              </a:ext>
            </a:extLst>
          </p:cNvPr>
          <p:cNvPicPr>
            <a:picLocks noChangeAspect="1"/>
          </p:cNvPicPr>
          <p:nvPr userDrawn="1"/>
        </p:nvPicPr>
        <p:blipFill>
          <a:blip r:embed="rId3"/>
          <a:stretch>
            <a:fillRect/>
          </a:stretch>
        </p:blipFill>
        <p:spPr>
          <a:xfrm>
            <a:off x="-211189" y="4639474"/>
            <a:ext cx="1708785" cy="3417570"/>
          </a:xfrm>
          <a:prstGeom prst="rect">
            <a:avLst/>
          </a:prstGeom>
        </p:spPr>
      </p:pic>
      <p:sp>
        <p:nvSpPr>
          <p:cNvPr id="3" name="Picture Placeholder 2">
            <a:extLst>
              <a:ext uri="{FF2B5EF4-FFF2-40B4-BE49-F238E27FC236}">
                <a16:creationId xmlns:a16="http://schemas.microsoft.com/office/drawing/2014/main" id="{3DEE2FC3-856F-2F4B-A52D-94189159AC19}"/>
              </a:ext>
            </a:extLst>
          </p:cNvPr>
          <p:cNvSpPr>
            <a:spLocks noGrp="1"/>
          </p:cNvSpPr>
          <p:nvPr>
            <p:ph type="pic" sz="quarter" idx="10"/>
          </p:nvPr>
        </p:nvSpPr>
        <p:spPr>
          <a:xfrm>
            <a:off x="1371600" y="5394960"/>
            <a:ext cx="4069080" cy="237744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1" name="Picture Placeholder 2">
            <a:extLst>
              <a:ext uri="{FF2B5EF4-FFF2-40B4-BE49-F238E27FC236}">
                <a16:creationId xmlns:a16="http://schemas.microsoft.com/office/drawing/2014/main" id="{FE341CF1-EFF3-A64D-A9D4-B96C8CD8F301}"/>
              </a:ext>
            </a:extLst>
          </p:cNvPr>
          <p:cNvSpPr>
            <a:spLocks noGrp="1"/>
          </p:cNvSpPr>
          <p:nvPr>
            <p:ph type="pic" sz="quarter" idx="11"/>
          </p:nvPr>
        </p:nvSpPr>
        <p:spPr>
          <a:xfrm>
            <a:off x="1371600" y="2743200"/>
            <a:ext cx="4069080" cy="237744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endParaRPr lang="en-US" dirty="0"/>
          </a:p>
        </p:txBody>
      </p:sp>
      <p:sp>
        <p:nvSpPr>
          <p:cNvPr id="13" name="Picture Placeholder 2">
            <a:extLst>
              <a:ext uri="{FF2B5EF4-FFF2-40B4-BE49-F238E27FC236}">
                <a16:creationId xmlns:a16="http://schemas.microsoft.com/office/drawing/2014/main" id="{D0629C78-28FC-874B-96C1-DFAAFF975DEC}"/>
              </a:ext>
            </a:extLst>
          </p:cNvPr>
          <p:cNvSpPr>
            <a:spLocks noGrp="1"/>
          </p:cNvSpPr>
          <p:nvPr>
            <p:ph type="pic" sz="quarter" idx="12"/>
          </p:nvPr>
        </p:nvSpPr>
        <p:spPr>
          <a:xfrm>
            <a:off x="5737860" y="5394960"/>
            <a:ext cx="4069080" cy="237744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4" name="Picture Placeholder 2">
            <a:extLst>
              <a:ext uri="{FF2B5EF4-FFF2-40B4-BE49-F238E27FC236}">
                <a16:creationId xmlns:a16="http://schemas.microsoft.com/office/drawing/2014/main" id="{5089EEED-3863-BD48-BCCB-4D264015DA60}"/>
              </a:ext>
            </a:extLst>
          </p:cNvPr>
          <p:cNvSpPr>
            <a:spLocks noGrp="1"/>
          </p:cNvSpPr>
          <p:nvPr>
            <p:ph type="pic" sz="quarter" idx="13"/>
          </p:nvPr>
        </p:nvSpPr>
        <p:spPr>
          <a:xfrm>
            <a:off x="5737860" y="2743200"/>
            <a:ext cx="4069080" cy="237744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5" name="Picture Placeholder 2">
            <a:extLst>
              <a:ext uri="{FF2B5EF4-FFF2-40B4-BE49-F238E27FC236}">
                <a16:creationId xmlns:a16="http://schemas.microsoft.com/office/drawing/2014/main" id="{EEF5B44F-191D-F44D-8AB3-0B9E4AF4B4E2}"/>
              </a:ext>
            </a:extLst>
          </p:cNvPr>
          <p:cNvSpPr>
            <a:spLocks noGrp="1"/>
          </p:cNvSpPr>
          <p:nvPr>
            <p:ph type="pic" sz="quarter" idx="14"/>
          </p:nvPr>
        </p:nvSpPr>
        <p:spPr>
          <a:xfrm>
            <a:off x="10104120" y="5394960"/>
            <a:ext cx="4069080" cy="237744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6" name="Picture Placeholder 2">
            <a:extLst>
              <a:ext uri="{FF2B5EF4-FFF2-40B4-BE49-F238E27FC236}">
                <a16:creationId xmlns:a16="http://schemas.microsoft.com/office/drawing/2014/main" id="{A26442AE-D905-374C-9CB4-1A1F44C08C61}"/>
              </a:ext>
            </a:extLst>
          </p:cNvPr>
          <p:cNvSpPr>
            <a:spLocks noGrp="1"/>
          </p:cNvSpPr>
          <p:nvPr>
            <p:ph type="pic" sz="quarter" idx="15"/>
          </p:nvPr>
        </p:nvSpPr>
        <p:spPr>
          <a:xfrm>
            <a:off x="10104120" y="2743200"/>
            <a:ext cx="4069080" cy="237744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7" name="Text Placeholder 5">
            <a:extLst>
              <a:ext uri="{FF2B5EF4-FFF2-40B4-BE49-F238E27FC236}">
                <a16:creationId xmlns:a16="http://schemas.microsoft.com/office/drawing/2014/main" id="{CEBE105C-2ECB-0B46-923F-378B0A5AEBCB}"/>
              </a:ext>
            </a:extLst>
          </p:cNvPr>
          <p:cNvSpPr>
            <a:spLocks noGrp="1"/>
          </p:cNvSpPr>
          <p:nvPr>
            <p:ph type="body" sz="quarter" idx="16" hasCustomPrompt="1"/>
          </p:nvPr>
        </p:nvSpPr>
        <p:spPr>
          <a:xfrm>
            <a:off x="1371600" y="4297680"/>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dirty="0"/>
              <a:t>Click to insert image caption</a:t>
            </a:r>
          </a:p>
        </p:txBody>
      </p:sp>
      <p:sp>
        <p:nvSpPr>
          <p:cNvPr id="19" name="Text Placeholder 5">
            <a:extLst>
              <a:ext uri="{FF2B5EF4-FFF2-40B4-BE49-F238E27FC236}">
                <a16:creationId xmlns:a16="http://schemas.microsoft.com/office/drawing/2014/main" id="{8B0900D4-1543-834B-AE27-9A72FD91B398}"/>
              </a:ext>
            </a:extLst>
          </p:cNvPr>
          <p:cNvSpPr>
            <a:spLocks noGrp="1"/>
          </p:cNvSpPr>
          <p:nvPr>
            <p:ph type="body" sz="quarter" idx="17" hasCustomPrompt="1"/>
          </p:nvPr>
        </p:nvSpPr>
        <p:spPr>
          <a:xfrm>
            <a:off x="1371600" y="6949440"/>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dirty="0"/>
              <a:t>Click to insert image caption</a:t>
            </a:r>
          </a:p>
        </p:txBody>
      </p:sp>
      <p:sp>
        <p:nvSpPr>
          <p:cNvPr id="20" name="Text Placeholder 5">
            <a:extLst>
              <a:ext uri="{FF2B5EF4-FFF2-40B4-BE49-F238E27FC236}">
                <a16:creationId xmlns:a16="http://schemas.microsoft.com/office/drawing/2014/main" id="{F64FB6B4-B0C6-5949-9F2B-7BCB7B207394}"/>
              </a:ext>
            </a:extLst>
          </p:cNvPr>
          <p:cNvSpPr>
            <a:spLocks noGrp="1"/>
          </p:cNvSpPr>
          <p:nvPr>
            <p:ph type="body" sz="quarter" idx="18" hasCustomPrompt="1"/>
          </p:nvPr>
        </p:nvSpPr>
        <p:spPr>
          <a:xfrm>
            <a:off x="5737860" y="4297680"/>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dirty="0"/>
              <a:t>Click to insert image caption</a:t>
            </a:r>
          </a:p>
        </p:txBody>
      </p:sp>
      <p:sp>
        <p:nvSpPr>
          <p:cNvPr id="21" name="Text Placeholder 5">
            <a:extLst>
              <a:ext uri="{FF2B5EF4-FFF2-40B4-BE49-F238E27FC236}">
                <a16:creationId xmlns:a16="http://schemas.microsoft.com/office/drawing/2014/main" id="{8FDD81E0-346D-A544-A838-A6991588AE4C}"/>
              </a:ext>
            </a:extLst>
          </p:cNvPr>
          <p:cNvSpPr>
            <a:spLocks noGrp="1"/>
          </p:cNvSpPr>
          <p:nvPr>
            <p:ph type="body" sz="quarter" idx="19" hasCustomPrompt="1"/>
          </p:nvPr>
        </p:nvSpPr>
        <p:spPr>
          <a:xfrm>
            <a:off x="5737860" y="6949440"/>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dirty="0"/>
              <a:t>Click to insert image caption</a:t>
            </a:r>
          </a:p>
        </p:txBody>
      </p:sp>
      <p:sp>
        <p:nvSpPr>
          <p:cNvPr id="22" name="Text Placeholder 5">
            <a:extLst>
              <a:ext uri="{FF2B5EF4-FFF2-40B4-BE49-F238E27FC236}">
                <a16:creationId xmlns:a16="http://schemas.microsoft.com/office/drawing/2014/main" id="{CDB91CB5-0E93-FA44-9508-60493542C74C}"/>
              </a:ext>
            </a:extLst>
          </p:cNvPr>
          <p:cNvSpPr>
            <a:spLocks noGrp="1"/>
          </p:cNvSpPr>
          <p:nvPr>
            <p:ph type="body" sz="quarter" idx="20" hasCustomPrompt="1"/>
          </p:nvPr>
        </p:nvSpPr>
        <p:spPr>
          <a:xfrm>
            <a:off x="10104120" y="4297680"/>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dirty="0"/>
              <a:t>Click to insert image caption</a:t>
            </a:r>
          </a:p>
        </p:txBody>
      </p:sp>
      <p:sp>
        <p:nvSpPr>
          <p:cNvPr id="23" name="Text Placeholder 5">
            <a:extLst>
              <a:ext uri="{FF2B5EF4-FFF2-40B4-BE49-F238E27FC236}">
                <a16:creationId xmlns:a16="http://schemas.microsoft.com/office/drawing/2014/main" id="{92F736B8-F799-F047-BE4E-297E64A7549C}"/>
              </a:ext>
            </a:extLst>
          </p:cNvPr>
          <p:cNvSpPr>
            <a:spLocks noGrp="1"/>
          </p:cNvSpPr>
          <p:nvPr>
            <p:ph type="body" sz="quarter" idx="21" hasCustomPrompt="1"/>
          </p:nvPr>
        </p:nvSpPr>
        <p:spPr>
          <a:xfrm>
            <a:off x="10104120" y="6949440"/>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dirty="0"/>
              <a:t>Click to insert image caption</a:t>
            </a:r>
          </a:p>
        </p:txBody>
      </p:sp>
      <p:sp>
        <p:nvSpPr>
          <p:cNvPr id="32" name="Content Placeholder 4">
            <a:extLst>
              <a:ext uri="{FF2B5EF4-FFF2-40B4-BE49-F238E27FC236}">
                <a16:creationId xmlns:a16="http://schemas.microsoft.com/office/drawing/2014/main" id="{C14080C3-5390-4F4E-9C88-2C080B5CE5D9}"/>
              </a:ext>
            </a:extLst>
          </p:cNvPr>
          <p:cNvSpPr>
            <a:spLocks noGrp="1"/>
          </p:cNvSpPr>
          <p:nvPr>
            <p:ph sz="quarter" idx="24"/>
          </p:nvPr>
        </p:nvSpPr>
        <p:spPr>
          <a:xfrm>
            <a:off x="1371600" y="2194560"/>
            <a:ext cx="12801600" cy="525886"/>
          </a:xfrm>
          <a:prstGeom prst="rect">
            <a:avLst/>
          </a:prstGeom>
        </p:spPr>
        <p:txBody>
          <a:bodyPr/>
          <a:lstStyle>
            <a:lvl1pPr>
              <a:defRPr sz="2800">
                <a:latin typeface="Arial" panose="020B0604020202020204" pitchFamily="34" charset="0"/>
                <a:cs typeface="Arial" panose="020B0604020202020204" pitchFamily="34" charset="0"/>
              </a:defRPr>
            </a:lvl1pPr>
            <a:lvl2pPr marL="822960" indent="-274320">
              <a:buFont typeface="Wingdings" panose="05000000000000000000" pitchFamily="2" charset="2"/>
              <a:buChar char="§"/>
              <a:defRPr sz="2400">
                <a:latin typeface="Arial" panose="020B0604020202020204" pitchFamily="34" charset="0"/>
                <a:cs typeface="Arial" panose="020B0604020202020204" pitchFamily="34" charset="0"/>
              </a:defRPr>
            </a:lvl2pPr>
            <a:lvl3pPr marL="1371600" indent="-274320">
              <a:buFont typeface="Wingdings" panose="05000000000000000000" pitchFamily="2" charset="2"/>
              <a:buChar char="ü"/>
              <a:defRPr sz="2000">
                <a:latin typeface="Arial" panose="020B0604020202020204" pitchFamily="34" charset="0"/>
                <a:cs typeface="Arial" panose="020B0604020202020204" pitchFamily="34" charset="0"/>
              </a:defRPr>
            </a:lvl3pPr>
            <a:lvl4pPr>
              <a:defRPr sz="1800">
                <a:latin typeface="Arial" panose="020B0604020202020204" pitchFamily="34" charset="0"/>
                <a:cs typeface="Arial" panose="020B0604020202020204" pitchFamily="34" charset="0"/>
              </a:defRPr>
            </a:lvl4pPr>
            <a:lvl5pPr marL="2468880" indent="-274320">
              <a:buFont typeface="Wingdings" panose="05000000000000000000" pitchFamily="2" charset="2"/>
              <a:buChar char="§"/>
              <a:defRPr sz="1600">
                <a:latin typeface="Arial" panose="020B0604020202020204" pitchFamily="34" charset="0"/>
                <a:cs typeface="Arial" panose="020B0604020202020204" pitchFamily="34" charset="0"/>
              </a:defRPr>
            </a:lvl5pPr>
          </a:lstStyle>
          <a:p>
            <a:pPr lvl="0"/>
            <a:r>
              <a:rPr lang="en-US"/>
              <a:t>Click to edit Master text styles</a:t>
            </a:r>
          </a:p>
        </p:txBody>
      </p:sp>
      <p:sp>
        <p:nvSpPr>
          <p:cNvPr id="5" name="Slide Number Placeholder 3">
            <a:extLst>
              <a:ext uri="{FF2B5EF4-FFF2-40B4-BE49-F238E27FC236}">
                <a16:creationId xmlns:a16="http://schemas.microsoft.com/office/drawing/2014/main" id="{3880121A-CCC7-C338-32C0-F70EB1F0DBE1}"/>
              </a:ext>
            </a:extLst>
          </p:cNvPr>
          <p:cNvSpPr>
            <a:spLocks noGrp="1"/>
          </p:cNvSpPr>
          <p:nvPr>
            <p:ph type="sldNum" sz="quarter" idx="25"/>
          </p:nvPr>
        </p:nvSpPr>
        <p:spPr>
          <a:xfrm>
            <a:off x="13994296" y="7772400"/>
            <a:ext cx="453223" cy="457200"/>
          </a:xfrm>
          <a:prstGeom prst="rect">
            <a:avLst/>
          </a:prstGeom>
        </p:spPr>
        <p:txBody>
          <a:bodyPr lIns="0" tIns="0" rIns="0" bIns="0" anchor="ctr" anchorCtr="0"/>
          <a:lstStyle>
            <a:lvl1pPr algn="r">
              <a:defRPr sz="1200">
                <a:solidFill>
                  <a:schemeClr val="tx1"/>
                </a:solidFill>
                <a:latin typeface="Arial" panose="020B0604020202020204" pitchFamily="34" charset="0"/>
                <a:cs typeface="Arial" panose="020B0604020202020204" pitchFamily="34" charset="0"/>
              </a:defRPr>
            </a:lvl1pPr>
          </a:lstStyle>
          <a:p>
            <a:fld id="{FE7A4BB3-E848-5A44-82DF-322201952CD8}" type="slidenum">
              <a:rPr lang="en-US" smtClean="0"/>
              <a:pPr/>
              <a:t>‹#›</a:t>
            </a:fld>
            <a:endParaRPr lang="en-US" dirty="0"/>
          </a:p>
        </p:txBody>
      </p:sp>
      <p:sp>
        <p:nvSpPr>
          <p:cNvPr id="6" name="Date Placeholder 1">
            <a:extLst>
              <a:ext uri="{FF2B5EF4-FFF2-40B4-BE49-F238E27FC236}">
                <a16:creationId xmlns:a16="http://schemas.microsoft.com/office/drawing/2014/main" id="{40622465-4013-2272-C441-B407AC58E6E2}"/>
              </a:ext>
            </a:extLst>
          </p:cNvPr>
          <p:cNvSpPr>
            <a:spLocks noGrp="1"/>
          </p:cNvSpPr>
          <p:nvPr>
            <p:ph type="dt" sz="half" idx="2"/>
          </p:nvPr>
        </p:nvSpPr>
        <p:spPr>
          <a:xfrm>
            <a:off x="10703408" y="7795155"/>
            <a:ext cx="3108007" cy="434445"/>
          </a:xfrm>
          <a:prstGeom prst="rect">
            <a:avLst/>
          </a:prstGeom>
        </p:spPr>
        <p:txBody>
          <a:bodyPr vert="horz" lIns="91440" tIns="45720" rIns="91440" bIns="45720" rtlCol="0" anchor="ctr"/>
          <a:lstStyle>
            <a:lvl1pPr algn="r">
              <a:defRPr sz="1200">
                <a:solidFill>
                  <a:schemeClr val="tx1"/>
                </a:solidFill>
              </a:defRPr>
            </a:lvl1pPr>
          </a:lstStyle>
          <a:p>
            <a:fld id="{9B7EE7B1-A6C1-4E39-8665-A73ED03F32E1}" type="datetimeFigureOut">
              <a:rPr lang="en-US" smtClean="0"/>
              <a:pPr/>
              <a:t>7/13/23</a:t>
            </a:fld>
            <a:endParaRPr lang="en-US" dirty="0"/>
          </a:p>
        </p:txBody>
      </p:sp>
      <p:sp>
        <p:nvSpPr>
          <p:cNvPr id="7" name="Footer Placeholder 2">
            <a:extLst>
              <a:ext uri="{FF2B5EF4-FFF2-40B4-BE49-F238E27FC236}">
                <a16:creationId xmlns:a16="http://schemas.microsoft.com/office/drawing/2014/main" id="{A147BC81-739C-2986-B7B0-A2AA39B82122}"/>
              </a:ext>
            </a:extLst>
          </p:cNvPr>
          <p:cNvSpPr>
            <a:spLocks noGrp="1"/>
          </p:cNvSpPr>
          <p:nvPr>
            <p:ph type="ftr" sz="quarter" idx="3"/>
          </p:nvPr>
        </p:nvSpPr>
        <p:spPr>
          <a:xfrm>
            <a:off x="734644" y="7772400"/>
            <a:ext cx="12202423" cy="438150"/>
          </a:xfrm>
          <a:prstGeom prst="rect">
            <a:avLst/>
          </a:prstGeom>
        </p:spPr>
        <p:txBody>
          <a:bodyPr vert="horz" lIns="91440" tIns="45720" rIns="91440" bIns="45720" rtlCol="0" anchor="ctr"/>
          <a:lstStyle>
            <a:lvl1pPr algn="l">
              <a:defRPr sz="1200">
                <a:solidFill>
                  <a:schemeClr val="tx1"/>
                </a:solidFill>
              </a:defRPr>
            </a:lvl1pPr>
          </a:lstStyle>
          <a:p>
            <a:endParaRPr lang="en-US" dirty="0"/>
          </a:p>
        </p:txBody>
      </p:sp>
      <p:sp>
        <p:nvSpPr>
          <p:cNvPr id="8" name="Title 1">
            <a:extLst>
              <a:ext uri="{FF2B5EF4-FFF2-40B4-BE49-F238E27FC236}">
                <a16:creationId xmlns:a16="http://schemas.microsoft.com/office/drawing/2014/main" id="{825544E4-575E-DA44-819A-8292FB7CEAC3}"/>
              </a:ext>
            </a:extLst>
          </p:cNvPr>
          <p:cNvSpPr>
            <a:spLocks noGrp="1"/>
          </p:cNvSpPr>
          <p:nvPr>
            <p:ph type="title" hasCustomPrompt="1"/>
          </p:nvPr>
        </p:nvSpPr>
        <p:spPr>
          <a:xfrm>
            <a:off x="1466492" y="1002493"/>
            <a:ext cx="9458683" cy="984653"/>
          </a:xfrm>
          <a:prstGeom prst="rect">
            <a:avLst/>
          </a:prstGeom>
        </p:spPr>
        <p:txBody>
          <a:bodyPr lIns="0" anchor="b"/>
          <a:lstStyle>
            <a:lvl1pPr>
              <a:defRPr lang="en-US" sz="3600" b="1" kern="1200" dirty="0">
                <a:solidFill>
                  <a:schemeClr val="bg1"/>
                </a:solidFill>
                <a:latin typeface="Arial" panose="020B0604020202020204" pitchFamily="34" charset="0"/>
                <a:ea typeface="+mn-ea"/>
                <a:cs typeface="Arial" panose="020B0604020202020204" pitchFamily="34" charset="0"/>
              </a:defRPr>
            </a:lvl1pPr>
          </a:lstStyle>
          <a:p>
            <a:r>
              <a:rPr lang="en-US" dirty="0"/>
              <a:t>Click to edit slide title</a:t>
            </a:r>
          </a:p>
        </p:txBody>
      </p:sp>
    </p:spTree>
    <p:extLst>
      <p:ext uri="{BB962C8B-B14F-4D97-AF65-F5344CB8AC3E}">
        <p14:creationId xmlns:p14="http://schemas.microsoft.com/office/powerpoint/2010/main" val="29500813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Slide Number Placeholder 3">
            <a:extLst>
              <a:ext uri="{FF2B5EF4-FFF2-40B4-BE49-F238E27FC236}">
                <a16:creationId xmlns:a16="http://schemas.microsoft.com/office/drawing/2014/main" id="{EF968815-8A76-A756-0E92-E7AEDAB55F62}"/>
              </a:ext>
            </a:extLst>
          </p:cNvPr>
          <p:cNvSpPr>
            <a:spLocks noGrp="1"/>
          </p:cNvSpPr>
          <p:nvPr>
            <p:ph type="sldNum" sz="quarter" idx="22"/>
          </p:nvPr>
        </p:nvSpPr>
        <p:spPr>
          <a:xfrm>
            <a:off x="13994296" y="7772400"/>
            <a:ext cx="453223" cy="457200"/>
          </a:xfrm>
          <a:prstGeom prst="rect">
            <a:avLst/>
          </a:prstGeom>
        </p:spPr>
        <p:txBody>
          <a:bodyPr lIns="0" tIns="0" rIns="0" bIns="0" anchor="ctr" anchorCtr="0"/>
          <a:lstStyle>
            <a:lvl1pPr algn="r">
              <a:defRPr sz="1200">
                <a:solidFill>
                  <a:schemeClr val="tx1"/>
                </a:solidFill>
                <a:latin typeface="Arial" panose="020B0604020202020204" pitchFamily="34" charset="0"/>
                <a:cs typeface="Arial" panose="020B0604020202020204" pitchFamily="34" charset="0"/>
              </a:defRPr>
            </a:lvl1pPr>
          </a:lstStyle>
          <a:p>
            <a:fld id="{FE7A4BB3-E848-5A44-82DF-322201952CD8}" type="slidenum">
              <a:rPr lang="en-US" smtClean="0"/>
              <a:pPr/>
              <a:t>‹#›</a:t>
            </a:fld>
            <a:endParaRPr lang="en-US" dirty="0"/>
          </a:p>
        </p:txBody>
      </p:sp>
      <p:sp>
        <p:nvSpPr>
          <p:cNvPr id="4" name="Date Placeholder 1">
            <a:extLst>
              <a:ext uri="{FF2B5EF4-FFF2-40B4-BE49-F238E27FC236}">
                <a16:creationId xmlns:a16="http://schemas.microsoft.com/office/drawing/2014/main" id="{96857393-6ACD-B60A-71F2-A9842F37EEE9}"/>
              </a:ext>
            </a:extLst>
          </p:cNvPr>
          <p:cNvSpPr>
            <a:spLocks noGrp="1"/>
          </p:cNvSpPr>
          <p:nvPr>
            <p:ph type="dt" sz="half" idx="2"/>
          </p:nvPr>
        </p:nvSpPr>
        <p:spPr>
          <a:xfrm>
            <a:off x="10703408" y="7795155"/>
            <a:ext cx="3108007" cy="434445"/>
          </a:xfrm>
          <a:prstGeom prst="rect">
            <a:avLst/>
          </a:prstGeom>
        </p:spPr>
        <p:txBody>
          <a:bodyPr vert="horz" lIns="91440" tIns="45720" rIns="91440" bIns="45720" rtlCol="0" anchor="ctr"/>
          <a:lstStyle>
            <a:lvl1pPr algn="r">
              <a:defRPr sz="1200">
                <a:solidFill>
                  <a:schemeClr val="tx1"/>
                </a:solidFill>
              </a:defRPr>
            </a:lvl1pPr>
          </a:lstStyle>
          <a:p>
            <a:fld id="{9B7EE7B1-A6C1-4E39-8665-A73ED03F32E1}" type="datetimeFigureOut">
              <a:rPr lang="en-US" smtClean="0"/>
              <a:pPr/>
              <a:t>7/13/23</a:t>
            </a:fld>
            <a:endParaRPr lang="en-US" dirty="0"/>
          </a:p>
        </p:txBody>
      </p:sp>
      <p:sp>
        <p:nvSpPr>
          <p:cNvPr id="5" name="Footer Placeholder 2">
            <a:extLst>
              <a:ext uri="{FF2B5EF4-FFF2-40B4-BE49-F238E27FC236}">
                <a16:creationId xmlns:a16="http://schemas.microsoft.com/office/drawing/2014/main" id="{51981168-3731-57E3-10E4-F3AC96604DBA}"/>
              </a:ext>
            </a:extLst>
          </p:cNvPr>
          <p:cNvSpPr>
            <a:spLocks noGrp="1"/>
          </p:cNvSpPr>
          <p:nvPr>
            <p:ph type="ftr" sz="quarter" idx="3"/>
          </p:nvPr>
        </p:nvSpPr>
        <p:spPr>
          <a:xfrm>
            <a:off x="734644" y="7772400"/>
            <a:ext cx="12202423" cy="438150"/>
          </a:xfrm>
          <a:prstGeom prst="rect">
            <a:avLst/>
          </a:prstGeom>
        </p:spPr>
        <p:txBody>
          <a:bodyPr vert="horz" lIns="91440" tIns="45720" rIns="91440" bIns="45720" rtlCol="0" anchor="ctr"/>
          <a:lstStyle>
            <a:lvl1pPr algn="l">
              <a:defRPr sz="1200">
                <a:solidFill>
                  <a:schemeClr val="tx1"/>
                </a:solidFill>
              </a:defRPr>
            </a:lvl1pPr>
          </a:lstStyle>
          <a:p>
            <a:endParaRPr lang="en-US" dirty="0"/>
          </a:p>
        </p:txBody>
      </p:sp>
      <p:pic>
        <p:nvPicPr>
          <p:cNvPr id="7" name="Picture 6" descr="A picture containing vector graphics&#10;&#10;Description automatically generated">
            <a:extLst>
              <a:ext uri="{FF2B5EF4-FFF2-40B4-BE49-F238E27FC236}">
                <a16:creationId xmlns:a16="http://schemas.microsoft.com/office/drawing/2014/main" id="{783AD11A-465F-EDC7-9550-2D3D6B6738E6}"/>
              </a:ext>
            </a:extLst>
          </p:cNvPr>
          <p:cNvPicPr>
            <a:picLocks noChangeAspect="1"/>
          </p:cNvPicPr>
          <p:nvPr userDrawn="1"/>
        </p:nvPicPr>
        <p:blipFill>
          <a:blip r:embed="rId3"/>
          <a:stretch>
            <a:fillRect/>
          </a:stretch>
        </p:blipFill>
        <p:spPr>
          <a:xfrm>
            <a:off x="-819492" y="5013921"/>
            <a:ext cx="2977554" cy="2977554"/>
          </a:xfrm>
          <a:prstGeom prst="rect">
            <a:avLst/>
          </a:prstGeom>
        </p:spPr>
      </p:pic>
      <p:sp>
        <p:nvSpPr>
          <p:cNvPr id="8" name="Title 1">
            <a:extLst>
              <a:ext uri="{FF2B5EF4-FFF2-40B4-BE49-F238E27FC236}">
                <a16:creationId xmlns:a16="http://schemas.microsoft.com/office/drawing/2014/main" id="{2464121C-55FE-F5A6-B9A3-BA764276D011}"/>
              </a:ext>
            </a:extLst>
          </p:cNvPr>
          <p:cNvSpPr>
            <a:spLocks noGrp="1"/>
          </p:cNvSpPr>
          <p:nvPr>
            <p:ph type="title" hasCustomPrompt="1"/>
          </p:nvPr>
        </p:nvSpPr>
        <p:spPr>
          <a:xfrm>
            <a:off x="2088576" y="2903767"/>
            <a:ext cx="10453247" cy="2422066"/>
          </a:xfrm>
          <a:prstGeom prst="rect">
            <a:avLst/>
          </a:prstGeom>
        </p:spPr>
        <p:txBody>
          <a:bodyPr lIns="0" anchor="b"/>
          <a:lstStyle>
            <a:lvl1pPr>
              <a:defRPr lang="en-US" sz="6600" b="1" kern="1200" dirty="0">
                <a:solidFill>
                  <a:schemeClr val="tx1"/>
                </a:solidFill>
                <a:latin typeface="Arial" panose="020B0604020202020204" pitchFamily="34" charset="0"/>
                <a:ea typeface="+mn-ea"/>
                <a:cs typeface="Arial" panose="020B0604020202020204" pitchFamily="34" charset="0"/>
              </a:defRPr>
            </a:lvl1pPr>
          </a:lstStyle>
          <a:p>
            <a:r>
              <a:rPr lang="en-US" dirty="0"/>
              <a:t>Click to edit slide title</a:t>
            </a:r>
          </a:p>
        </p:txBody>
      </p:sp>
    </p:spTree>
    <p:extLst>
      <p:ext uri="{BB962C8B-B14F-4D97-AF65-F5344CB8AC3E}">
        <p14:creationId xmlns:p14="http://schemas.microsoft.com/office/powerpoint/2010/main" val="482923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13994296" y="7772400"/>
            <a:ext cx="453223" cy="457200"/>
          </a:xfrm>
          <a:prstGeom prst="rect">
            <a:avLst/>
          </a:prstGeom>
        </p:spPr>
        <p:txBody>
          <a:bodyPr lIns="0" tIns="0" rIns="0" bIns="0" anchor="ctr" anchorCtr="0"/>
          <a:lstStyle>
            <a:lvl1pPr algn="r">
              <a:defRPr sz="1200">
                <a:solidFill>
                  <a:srgbClr val="B3B3B3"/>
                </a:solidFill>
                <a:latin typeface="Arial" panose="020B0604020202020204" pitchFamily="34" charset="0"/>
                <a:cs typeface="Arial" panose="020B0604020202020204" pitchFamily="34" charset="0"/>
              </a:defRPr>
            </a:lvl1pPr>
          </a:lstStyle>
          <a:p>
            <a:fld id="{FE7A4BB3-E848-5A44-82DF-322201952CD8}" type="slidenum">
              <a:rPr lang="en-US" smtClean="0"/>
              <a:pPr/>
              <a:t>‹#›</a:t>
            </a:fld>
            <a:endParaRPr lang="en-US" dirty="0"/>
          </a:p>
        </p:txBody>
      </p:sp>
      <p:pic>
        <p:nvPicPr>
          <p:cNvPr id="2" name="Picture 1">
            <a:extLst>
              <a:ext uri="{FF2B5EF4-FFF2-40B4-BE49-F238E27FC236}">
                <a16:creationId xmlns:a16="http://schemas.microsoft.com/office/drawing/2014/main" id="{7E07B205-A1BF-D15B-62D4-5B9260B27DFE}"/>
              </a:ext>
            </a:extLst>
          </p:cNvPr>
          <p:cNvPicPr>
            <a:picLocks noChangeAspect="1"/>
          </p:cNvPicPr>
          <p:nvPr userDrawn="1"/>
        </p:nvPicPr>
        <p:blipFill>
          <a:blip r:embed="rId3"/>
          <a:srcRect/>
          <a:stretch/>
        </p:blipFill>
        <p:spPr>
          <a:xfrm>
            <a:off x="-732027" y="5369230"/>
            <a:ext cx="5720742" cy="2860370"/>
          </a:xfrm>
          <a:prstGeom prst="rect">
            <a:avLst/>
          </a:prstGeom>
        </p:spPr>
      </p:pic>
      <p:sp>
        <p:nvSpPr>
          <p:cNvPr id="5" name="Slide Number Placeholder 3">
            <a:extLst>
              <a:ext uri="{FF2B5EF4-FFF2-40B4-BE49-F238E27FC236}">
                <a16:creationId xmlns:a16="http://schemas.microsoft.com/office/drawing/2014/main" id="{8B37FCE0-AAA8-51B4-1FB7-564D9918B93C}"/>
              </a:ext>
            </a:extLst>
          </p:cNvPr>
          <p:cNvSpPr txBox="1">
            <a:spLocks/>
          </p:cNvSpPr>
          <p:nvPr userDrawn="1"/>
        </p:nvSpPr>
        <p:spPr>
          <a:xfrm>
            <a:off x="13994296" y="7772400"/>
            <a:ext cx="453223" cy="457200"/>
          </a:xfrm>
          <a:prstGeom prst="rect">
            <a:avLst/>
          </a:prstGeom>
        </p:spPr>
        <p:txBody>
          <a:bodyPr lIns="0" tIns="0" rIns="0" bIns="0" anchor="ctr" anchorCtr="0"/>
          <a:lstStyle>
            <a:defPPr>
              <a:defRPr lang="en-US"/>
            </a:defPPr>
            <a:lvl1pPr marL="0" algn="r" defTabSz="1097280" rtl="0" eaLnBrk="1" latinLnBrk="0" hangingPunct="1">
              <a:defRPr sz="1200" kern="1200">
                <a:solidFill>
                  <a:schemeClr val="tx1"/>
                </a:solidFill>
                <a:latin typeface="Arial" panose="020B0604020202020204" pitchFamily="34" charset="0"/>
                <a:ea typeface="+mn-ea"/>
                <a:cs typeface="Arial" panose="020B0604020202020204" pitchFamily="34" charset="0"/>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a:lstStyle>
          <a:p>
            <a:fld id="{FE7A4BB3-E848-5A44-82DF-322201952CD8}" type="slidenum">
              <a:rPr lang="en-US" smtClean="0"/>
              <a:pPr/>
              <a:t>‹#›</a:t>
            </a:fld>
            <a:endParaRPr lang="en-US" dirty="0"/>
          </a:p>
        </p:txBody>
      </p:sp>
      <p:sp>
        <p:nvSpPr>
          <p:cNvPr id="8" name="Date Placeholder 1">
            <a:extLst>
              <a:ext uri="{FF2B5EF4-FFF2-40B4-BE49-F238E27FC236}">
                <a16:creationId xmlns:a16="http://schemas.microsoft.com/office/drawing/2014/main" id="{57FCD802-5AFC-B42A-CDC4-BBF8F6B065D0}"/>
              </a:ext>
            </a:extLst>
          </p:cNvPr>
          <p:cNvSpPr>
            <a:spLocks noGrp="1"/>
          </p:cNvSpPr>
          <p:nvPr>
            <p:ph type="dt" sz="half" idx="2"/>
          </p:nvPr>
        </p:nvSpPr>
        <p:spPr>
          <a:xfrm>
            <a:off x="10703408" y="7795155"/>
            <a:ext cx="3108007" cy="434445"/>
          </a:xfrm>
          <a:prstGeom prst="rect">
            <a:avLst/>
          </a:prstGeom>
        </p:spPr>
        <p:txBody>
          <a:bodyPr vert="horz" lIns="91440" tIns="45720" rIns="91440" bIns="45720" rtlCol="0" anchor="ctr"/>
          <a:lstStyle>
            <a:lvl1pPr algn="r">
              <a:defRPr sz="1200">
                <a:solidFill>
                  <a:schemeClr val="tx1"/>
                </a:solidFill>
              </a:defRPr>
            </a:lvl1pPr>
          </a:lstStyle>
          <a:p>
            <a:fld id="{9B7EE7B1-A6C1-4E39-8665-A73ED03F32E1}" type="datetimeFigureOut">
              <a:rPr lang="en-US" smtClean="0"/>
              <a:pPr/>
              <a:t>7/13/23</a:t>
            </a:fld>
            <a:endParaRPr lang="en-US" dirty="0"/>
          </a:p>
        </p:txBody>
      </p:sp>
      <p:sp>
        <p:nvSpPr>
          <p:cNvPr id="9" name="Footer Placeholder 2">
            <a:extLst>
              <a:ext uri="{FF2B5EF4-FFF2-40B4-BE49-F238E27FC236}">
                <a16:creationId xmlns:a16="http://schemas.microsoft.com/office/drawing/2014/main" id="{CD5B9BEF-D3CB-E72C-B203-3222A0CD9168}"/>
              </a:ext>
            </a:extLst>
          </p:cNvPr>
          <p:cNvSpPr>
            <a:spLocks noGrp="1"/>
          </p:cNvSpPr>
          <p:nvPr>
            <p:ph type="ftr" sz="quarter" idx="3"/>
          </p:nvPr>
        </p:nvSpPr>
        <p:spPr>
          <a:xfrm>
            <a:off x="734644" y="7772400"/>
            <a:ext cx="12202423" cy="438150"/>
          </a:xfrm>
          <a:prstGeom prst="rect">
            <a:avLst/>
          </a:prstGeom>
        </p:spPr>
        <p:txBody>
          <a:bodyPr vert="horz" lIns="91440" tIns="45720" rIns="91440" bIns="45720" rtlCol="0" anchor="ctr"/>
          <a:lstStyle>
            <a:lvl1pPr algn="l">
              <a:defRPr sz="1200">
                <a:solidFill>
                  <a:schemeClr val="tx1"/>
                </a:solidFill>
              </a:defRPr>
            </a:lvl1pPr>
          </a:lstStyle>
          <a:p>
            <a:endParaRPr lang="en-US" dirty="0"/>
          </a:p>
        </p:txBody>
      </p:sp>
      <p:sp>
        <p:nvSpPr>
          <p:cNvPr id="10" name="Content Placeholder 4">
            <a:extLst>
              <a:ext uri="{FF2B5EF4-FFF2-40B4-BE49-F238E27FC236}">
                <a16:creationId xmlns:a16="http://schemas.microsoft.com/office/drawing/2014/main" id="{199048B0-1CC4-4C4E-725E-1117BA05AD8E}"/>
              </a:ext>
            </a:extLst>
          </p:cNvPr>
          <p:cNvSpPr>
            <a:spLocks noGrp="1"/>
          </p:cNvSpPr>
          <p:nvPr>
            <p:ph sz="quarter" idx="20"/>
          </p:nvPr>
        </p:nvSpPr>
        <p:spPr>
          <a:xfrm>
            <a:off x="1466493" y="2814452"/>
            <a:ext cx="5848708" cy="4729348"/>
          </a:xfrm>
          <a:prstGeom prst="rect">
            <a:avLst/>
          </a:prstGeom>
        </p:spPr>
        <p:txBody>
          <a:bodyPr/>
          <a:lstStyle>
            <a:lvl1pPr>
              <a:defRPr sz="2800">
                <a:solidFill>
                  <a:schemeClr val="bg1"/>
                </a:solidFill>
                <a:latin typeface="Arial" panose="020B0604020202020204" pitchFamily="34" charset="0"/>
                <a:cs typeface="Arial" panose="020B0604020202020204" pitchFamily="34" charset="0"/>
              </a:defRPr>
            </a:lvl1pPr>
            <a:lvl2pPr marL="822960" indent="-274320">
              <a:buFont typeface="Wingdings" panose="05000000000000000000" pitchFamily="2" charset="2"/>
              <a:buChar char="§"/>
              <a:defRPr sz="2400">
                <a:solidFill>
                  <a:schemeClr val="bg1"/>
                </a:solidFill>
                <a:latin typeface="Arial" panose="020B0604020202020204" pitchFamily="34" charset="0"/>
                <a:cs typeface="Arial" panose="020B0604020202020204" pitchFamily="34" charset="0"/>
              </a:defRPr>
            </a:lvl2pPr>
            <a:lvl3pPr marL="1371600" indent="-274320">
              <a:buFont typeface="Wingdings" panose="05000000000000000000" pitchFamily="2" charset="2"/>
              <a:buChar char="ü"/>
              <a:defRPr sz="2000">
                <a:solidFill>
                  <a:schemeClr val="bg1"/>
                </a:solidFill>
                <a:latin typeface="Arial" panose="020B0604020202020204" pitchFamily="34" charset="0"/>
                <a:cs typeface="Arial" panose="020B0604020202020204" pitchFamily="34" charset="0"/>
              </a:defRPr>
            </a:lvl3pPr>
            <a:lvl4pPr>
              <a:defRPr sz="1800">
                <a:solidFill>
                  <a:schemeClr val="bg1"/>
                </a:solidFill>
                <a:latin typeface="Arial" panose="020B0604020202020204" pitchFamily="34" charset="0"/>
                <a:cs typeface="Arial" panose="020B0604020202020204" pitchFamily="34" charset="0"/>
              </a:defRPr>
            </a:lvl4pPr>
            <a:lvl5pPr marL="2468880" indent="-274320">
              <a:buFont typeface="Wingdings" panose="05000000000000000000" pitchFamily="2" charset="2"/>
              <a:buChar char="§"/>
              <a:defRPr sz="1600">
                <a:solidFill>
                  <a:schemeClr val="bg1"/>
                </a:solidFill>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4">
            <a:extLst>
              <a:ext uri="{FF2B5EF4-FFF2-40B4-BE49-F238E27FC236}">
                <a16:creationId xmlns:a16="http://schemas.microsoft.com/office/drawing/2014/main" id="{6159CCD3-BE4F-D3EC-0A7B-5D27BDC14AB7}"/>
              </a:ext>
            </a:extLst>
          </p:cNvPr>
          <p:cNvSpPr>
            <a:spLocks noGrp="1"/>
          </p:cNvSpPr>
          <p:nvPr>
            <p:ph sz="quarter" idx="21"/>
          </p:nvPr>
        </p:nvSpPr>
        <p:spPr>
          <a:xfrm>
            <a:off x="7779054" y="2814452"/>
            <a:ext cx="6215242" cy="4729348"/>
          </a:xfrm>
          <a:prstGeom prst="rect">
            <a:avLst/>
          </a:prstGeom>
        </p:spPr>
        <p:txBody>
          <a:bodyPr/>
          <a:lstStyle>
            <a:lvl1pPr>
              <a:defRPr sz="2800">
                <a:solidFill>
                  <a:schemeClr val="bg1"/>
                </a:solidFill>
                <a:latin typeface="Arial" panose="020B0604020202020204" pitchFamily="34" charset="0"/>
                <a:cs typeface="Arial" panose="020B0604020202020204" pitchFamily="34" charset="0"/>
              </a:defRPr>
            </a:lvl1pPr>
            <a:lvl2pPr marL="822960" indent="-274320">
              <a:buFont typeface="Wingdings" panose="05000000000000000000" pitchFamily="2" charset="2"/>
              <a:buChar char="§"/>
              <a:defRPr sz="2400">
                <a:solidFill>
                  <a:schemeClr val="bg1"/>
                </a:solidFill>
                <a:latin typeface="Arial" panose="020B0604020202020204" pitchFamily="34" charset="0"/>
                <a:cs typeface="Arial" panose="020B0604020202020204" pitchFamily="34" charset="0"/>
              </a:defRPr>
            </a:lvl2pPr>
            <a:lvl3pPr marL="1371600" indent="-274320">
              <a:buFont typeface="Wingdings" panose="05000000000000000000" pitchFamily="2" charset="2"/>
              <a:buChar char="ü"/>
              <a:defRPr sz="2000">
                <a:solidFill>
                  <a:schemeClr val="bg1"/>
                </a:solidFill>
                <a:latin typeface="Arial" panose="020B0604020202020204" pitchFamily="34" charset="0"/>
                <a:cs typeface="Arial" panose="020B0604020202020204" pitchFamily="34" charset="0"/>
              </a:defRPr>
            </a:lvl3pPr>
            <a:lvl4pPr>
              <a:defRPr sz="1800">
                <a:solidFill>
                  <a:schemeClr val="bg1"/>
                </a:solidFill>
                <a:latin typeface="Arial" panose="020B0604020202020204" pitchFamily="34" charset="0"/>
                <a:cs typeface="Arial" panose="020B0604020202020204" pitchFamily="34" charset="0"/>
              </a:defRPr>
            </a:lvl4pPr>
            <a:lvl5pPr marL="2468880" indent="-274320">
              <a:buFont typeface="Wingdings" panose="05000000000000000000" pitchFamily="2" charset="2"/>
              <a:buChar char="§"/>
              <a:defRPr sz="1600">
                <a:solidFill>
                  <a:schemeClr val="bg1"/>
                </a:solidFill>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itle 1">
            <a:extLst>
              <a:ext uri="{FF2B5EF4-FFF2-40B4-BE49-F238E27FC236}">
                <a16:creationId xmlns:a16="http://schemas.microsoft.com/office/drawing/2014/main" id="{9D7505F5-69A2-7027-7BB8-9EE0CAE418FF}"/>
              </a:ext>
            </a:extLst>
          </p:cNvPr>
          <p:cNvSpPr>
            <a:spLocks noGrp="1"/>
          </p:cNvSpPr>
          <p:nvPr>
            <p:ph type="title" hasCustomPrompt="1"/>
          </p:nvPr>
        </p:nvSpPr>
        <p:spPr>
          <a:xfrm>
            <a:off x="1466492" y="1002493"/>
            <a:ext cx="9458683" cy="984653"/>
          </a:xfrm>
          <a:prstGeom prst="rect">
            <a:avLst/>
          </a:prstGeom>
        </p:spPr>
        <p:txBody>
          <a:bodyPr lIns="0" anchor="b"/>
          <a:lstStyle>
            <a:lvl1pPr>
              <a:defRPr lang="en-US" sz="3600" b="1" kern="1200" dirty="0">
                <a:solidFill>
                  <a:schemeClr val="bg1"/>
                </a:solidFill>
                <a:latin typeface="Arial" panose="020B0604020202020204" pitchFamily="34" charset="0"/>
                <a:ea typeface="+mn-ea"/>
                <a:cs typeface="Arial" panose="020B0604020202020204" pitchFamily="34" charset="0"/>
              </a:defRPr>
            </a:lvl1pPr>
          </a:lstStyle>
          <a:p>
            <a:r>
              <a:rPr lang="en-US" dirty="0"/>
              <a:t>Click to edit slide title</a:t>
            </a:r>
          </a:p>
        </p:txBody>
      </p:sp>
      <p:sp>
        <p:nvSpPr>
          <p:cNvPr id="15" name="Text Placeholder 14">
            <a:extLst>
              <a:ext uri="{FF2B5EF4-FFF2-40B4-BE49-F238E27FC236}">
                <a16:creationId xmlns:a16="http://schemas.microsoft.com/office/drawing/2014/main" id="{6D96590F-1A05-1E4A-C7EE-7FD17FF7A797}"/>
              </a:ext>
            </a:extLst>
          </p:cNvPr>
          <p:cNvSpPr>
            <a:spLocks noGrp="1"/>
          </p:cNvSpPr>
          <p:nvPr>
            <p:ph type="body" sz="quarter" idx="22"/>
          </p:nvPr>
        </p:nvSpPr>
        <p:spPr>
          <a:xfrm>
            <a:off x="1466850" y="2216150"/>
            <a:ext cx="5848350" cy="5984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ext Placeholder 14">
            <a:extLst>
              <a:ext uri="{FF2B5EF4-FFF2-40B4-BE49-F238E27FC236}">
                <a16:creationId xmlns:a16="http://schemas.microsoft.com/office/drawing/2014/main" id="{83FD8A8D-B2BD-3468-E193-991CD4321792}"/>
              </a:ext>
            </a:extLst>
          </p:cNvPr>
          <p:cNvSpPr>
            <a:spLocks noGrp="1"/>
          </p:cNvSpPr>
          <p:nvPr>
            <p:ph type="body" sz="quarter" idx="23"/>
          </p:nvPr>
        </p:nvSpPr>
        <p:spPr>
          <a:xfrm>
            <a:off x="7779054" y="2172609"/>
            <a:ext cx="5848350" cy="5984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69145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54EF730-9958-A75C-2DBF-3780E3A43239}"/>
              </a:ext>
            </a:extLst>
          </p:cNvPr>
          <p:cNvPicPr>
            <a:picLocks noChangeAspect="1"/>
          </p:cNvPicPr>
          <p:nvPr userDrawn="1"/>
        </p:nvPicPr>
        <p:blipFill>
          <a:blip r:embed="rId2"/>
          <a:srcRect/>
          <a:stretch/>
        </p:blipFill>
        <p:spPr>
          <a:xfrm>
            <a:off x="1127274" y="5318937"/>
            <a:ext cx="1256874" cy="1256875"/>
          </a:xfrm>
          <a:prstGeom prst="rect">
            <a:avLst/>
          </a:prstGeom>
        </p:spPr>
      </p:pic>
      <p:pic>
        <p:nvPicPr>
          <p:cNvPr id="10" name="Picture 9">
            <a:extLst>
              <a:ext uri="{FF2B5EF4-FFF2-40B4-BE49-F238E27FC236}">
                <a16:creationId xmlns:a16="http://schemas.microsoft.com/office/drawing/2014/main" id="{B8E16A0E-8C7F-92F1-C4C4-D85D323E5806}"/>
              </a:ext>
            </a:extLst>
          </p:cNvPr>
          <p:cNvPicPr>
            <a:picLocks noChangeAspect="1"/>
          </p:cNvPicPr>
          <p:nvPr userDrawn="1"/>
        </p:nvPicPr>
        <p:blipFill>
          <a:blip r:embed="rId3"/>
          <a:srcRect/>
          <a:stretch/>
        </p:blipFill>
        <p:spPr>
          <a:xfrm>
            <a:off x="10449591" y="5176859"/>
            <a:ext cx="1440090" cy="1440091"/>
          </a:xfrm>
          <a:prstGeom prst="rect">
            <a:avLst/>
          </a:prstGeom>
        </p:spPr>
      </p:pic>
      <p:pic>
        <p:nvPicPr>
          <p:cNvPr id="13" name="Picture 12" descr="Icon&#10;&#10;Description automatically generated">
            <a:extLst>
              <a:ext uri="{FF2B5EF4-FFF2-40B4-BE49-F238E27FC236}">
                <a16:creationId xmlns:a16="http://schemas.microsoft.com/office/drawing/2014/main" id="{B06ECE51-4196-6649-87AF-7BDD0F0F9C74}"/>
              </a:ext>
            </a:extLst>
          </p:cNvPr>
          <p:cNvPicPr>
            <a:picLocks noChangeAspect="1"/>
          </p:cNvPicPr>
          <p:nvPr userDrawn="1"/>
        </p:nvPicPr>
        <p:blipFill>
          <a:blip r:embed="rId4"/>
          <a:stretch>
            <a:fillRect/>
          </a:stretch>
        </p:blipFill>
        <p:spPr>
          <a:xfrm>
            <a:off x="620268" y="5273248"/>
            <a:ext cx="671851" cy="1343702"/>
          </a:xfrm>
          <a:prstGeom prst="rect">
            <a:avLst/>
          </a:prstGeom>
        </p:spPr>
      </p:pic>
      <p:pic>
        <p:nvPicPr>
          <p:cNvPr id="16" name="Picture 15" descr="A picture containing vector graphics&#10;&#10;Description automatically generated">
            <a:extLst>
              <a:ext uri="{FF2B5EF4-FFF2-40B4-BE49-F238E27FC236}">
                <a16:creationId xmlns:a16="http://schemas.microsoft.com/office/drawing/2014/main" id="{E6C74BDD-933C-9692-8B71-CB04CFC507AB}"/>
              </a:ext>
            </a:extLst>
          </p:cNvPr>
          <p:cNvPicPr>
            <a:picLocks noChangeAspect="1"/>
          </p:cNvPicPr>
          <p:nvPr userDrawn="1"/>
        </p:nvPicPr>
        <p:blipFill>
          <a:blip r:embed="rId5"/>
          <a:stretch>
            <a:fillRect/>
          </a:stretch>
        </p:blipFill>
        <p:spPr>
          <a:xfrm>
            <a:off x="9604649" y="5236668"/>
            <a:ext cx="1339143" cy="1339144"/>
          </a:xfrm>
          <a:prstGeom prst="rect">
            <a:avLst/>
          </a:prstGeom>
        </p:spPr>
      </p:pic>
      <p:pic>
        <p:nvPicPr>
          <p:cNvPr id="18" name="Picture 17">
            <a:extLst>
              <a:ext uri="{FF2B5EF4-FFF2-40B4-BE49-F238E27FC236}">
                <a16:creationId xmlns:a16="http://schemas.microsoft.com/office/drawing/2014/main" id="{71F870B2-2C42-29AC-E3FA-F911D4BF56D6}"/>
              </a:ext>
            </a:extLst>
          </p:cNvPr>
          <p:cNvPicPr>
            <a:picLocks noChangeAspect="1"/>
          </p:cNvPicPr>
          <p:nvPr userDrawn="1"/>
        </p:nvPicPr>
        <p:blipFill>
          <a:blip r:embed="rId6"/>
          <a:srcRect/>
          <a:stretch/>
        </p:blipFill>
        <p:spPr>
          <a:xfrm>
            <a:off x="8204614" y="5318937"/>
            <a:ext cx="1256874" cy="1256875"/>
          </a:xfrm>
          <a:prstGeom prst="rect">
            <a:avLst/>
          </a:prstGeom>
        </p:spPr>
      </p:pic>
      <p:sp>
        <p:nvSpPr>
          <p:cNvPr id="20" name="Slide Number Placeholder 3">
            <a:extLst>
              <a:ext uri="{FF2B5EF4-FFF2-40B4-BE49-F238E27FC236}">
                <a16:creationId xmlns:a16="http://schemas.microsoft.com/office/drawing/2014/main" id="{72DDD290-AC8E-BA62-611E-CB75C687814C}"/>
              </a:ext>
            </a:extLst>
          </p:cNvPr>
          <p:cNvSpPr>
            <a:spLocks noGrp="1"/>
          </p:cNvSpPr>
          <p:nvPr userDrawn="1">
            <p:ph type="sldNum" sz="quarter" idx="12"/>
          </p:nvPr>
        </p:nvSpPr>
        <p:spPr>
          <a:xfrm>
            <a:off x="13994296" y="7772400"/>
            <a:ext cx="453223" cy="457200"/>
          </a:xfrm>
          <a:prstGeom prst="rect">
            <a:avLst/>
          </a:prstGeom>
        </p:spPr>
        <p:txBody>
          <a:bodyPr lIns="0" tIns="0" rIns="0" bIns="0" anchor="ctr" anchorCtr="0"/>
          <a:lstStyle>
            <a:lvl1pPr algn="r">
              <a:defRPr sz="1200">
                <a:solidFill>
                  <a:schemeClr val="tx1"/>
                </a:solidFill>
                <a:latin typeface="Arial" panose="020B0604020202020204" pitchFamily="34" charset="0"/>
                <a:cs typeface="Arial" panose="020B0604020202020204" pitchFamily="34" charset="0"/>
              </a:defRPr>
            </a:lvl1pPr>
          </a:lstStyle>
          <a:p>
            <a:fld id="{FE7A4BB3-E848-5A44-82DF-322201952CD8}" type="slidenum">
              <a:rPr lang="en-US" smtClean="0"/>
              <a:pPr/>
              <a:t>‹#›</a:t>
            </a:fld>
            <a:endParaRPr lang="en-US" dirty="0"/>
          </a:p>
        </p:txBody>
      </p:sp>
      <p:sp>
        <p:nvSpPr>
          <p:cNvPr id="21" name="Date Placeholder 1">
            <a:extLst>
              <a:ext uri="{FF2B5EF4-FFF2-40B4-BE49-F238E27FC236}">
                <a16:creationId xmlns:a16="http://schemas.microsoft.com/office/drawing/2014/main" id="{FBA2D350-C68B-7AD8-C50B-D4159C379573}"/>
              </a:ext>
            </a:extLst>
          </p:cNvPr>
          <p:cNvSpPr>
            <a:spLocks noGrp="1"/>
          </p:cNvSpPr>
          <p:nvPr userDrawn="1">
            <p:ph type="dt" sz="half" idx="2"/>
          </p:nvPr>
        </p:nvSpPr>
        <p:spPr>
          <a:xfrm>
            <a:off x="10703408" y="7795155"/>
            <a:ext cx="3108007" cy="434445"/>
          </a:xfrm>
          <a:prstGeom prst="rect">
            <a:avLst/>
          </a:prstGeom>
        </p:spPr>
        <p:txBody>
          <a:bodyPr vert="horz" lIns="91440" tIns="45720" rIns="91440" bIns="45720" rtlCol="0" anchor="ctr"/>
          <a:lstStyle>
            <a:lvl1pPr algn="r">
              <a:defRPr sz="1200">
                <a:solidFill>
                  <a:schemeClr val="tx1"/>
                </a:solidFill>
              </a:defRPr>
            </a:lvl1pPr>
          </a:lstStyle>
          <a:p>
            <a:fld id="{9B7EE7B1-A6C1-4E39-8665-A73ED03F32E1}" type="datetimeFigureOut">
              <a:rPr lang="en-US" smtClean="0"/>
              <a:pPr/>
              <a:t>7/13/23</a:t>
            </a:fld>
            <a:endParaRPr lang="en-US" dirty="0"/>
          </a:p>
        </p:txBody>
      </p:sp>
      <p:sp>
        <p:nvSpPr>
          <p:cNvPr id="22" name="Footer Placeholder 2">
            <a:extLst>
              <a:ext uri="{FF2B5EF4-FFF2-40B4-BE49-F238E27FC236}">
                <a16:creationId xmlns:a16="http://schemas.microsoft.com/office/drawing/2014/main" id="{7786C654-C311-3454-4548-29DF5139B8A0}"/>
              </a:ext>
            </a:extLst>
          </p:cNvPr>
          <p:cNvSpPr>
            <a:spLocks noGrp="1"/>
          </p:cNvSpPr>
          <p:nvPr userDrawn="1">
            <p:ph type="ftr" sz="quarter" idx="3"/>
          </p:nvPr>
        </p:nvSpPr>
        <p:spPr>
          <a:xfrm>
            <a:off x="734644" y="7772400"/>
            <a:ext cx="12202423" cy="438150"/>
          </a:xfrm>
          <a:prstGeom prst="rect">
            <a:avLst/>
          </a:prstGeom>
        </p:spPr>
        <p:txBody>
          <a:bodyPr vert="horz" lIns="91440" tIns="45720" rIns="91440" bIns="45720" rtlCol="0" anchor="ctr"/>
          <a:lstStyle>
            <a:lvl1pPr algn="l">
              <a:defRPr sz="1200">
                <a:solidFill>
                  <a:schemeClr val="tx1"/>
                </a:solidFill>
              </a:defRPr>
            </a:lvl1pPr>
          </a:lstStyle>
          <a:p>
            <a:endParaRPr lang="en-US" dirty="0"/>
          </a:p>
        </p:txBody>
      </p:sp>
      <p:grpSp>
        <p:nvGrpSpPr>
          <p:cNvPr id="11" name="Group 10">
            <a:extLst>
              <a:ext uri="{FF2B5EF4-FFF2-40B4-BE49-F238E27FC236}">
                <a16:creationId xmlns:a16="http://schemas.microsoft.com/office/drawing/2014/main" id="{CD147F2E-3A58-1FDC-04E1-B1A3A3977C63}"/>
              </a:ext>
            </a:extLst>
          </p:cNvPr>
          <p:cNvGrpSpPr/>
          <p:nvPr userDrawn="1"/>
        </p:nvGrpSpPr>
        <p:grpSpPr>
          <a:xfrm>
            <a:off x="-379241" y="1155163"/>
            <a:ext cx="9559391" cy="7649466"/>
            <a:chOff x="133903" y="2440988"/>
            <a:chExt cx="7498042" cy="5999966"/>
          </a:xfrm>
        </p:grpSpPr>
        <p:pic>
          <p:nvPicPr>
            <p:cNvPr id="4" name="Picture 3">
              <a:extLst>
                <a:ext uri="{FF2B5EF4-FFF2-40B4-BE49-F238E27FC236}">
                  <a16:creationId xmlns:a16="http://schemas.microsoft.com/office/drawing/2014/main" id="{480FDF76-6DC8-81CC-7FB2-DAF7A9F8682E}"/>
                </a:ext>
              </a:extLst>
            </p:cNvPr>
            <p:cNvPicPr>
              <a:picLocks noChangeAspect="1"/>
            </p:cNvPicPr>
            <p:nvPr userDrawn="1"/>
          </p:nvPicPr>
          <p:blipFill>
            <a:blip r:embed="rId7">
              <a:extLst>
                <a:ext uri="{28A0092B-C50C-407E-A947-70E740481C1C}">
                  <a14:useLocalDpi xmlns:a14="http://schemas.microsoft.com/office/drawing/2010/main" val="0"/>
                </a:ext>
              </a:extLst>
            </a:blip>
            <a:srcRect/>
            <a:stretch/>
          </p:blipFill>
          <p:spPr>
            <a:xfrm>
              <a:off x="3579676" y="4388685"/>
              <a:ext cx="4052269" cy="4052269"/>
            </a:xfrm>
            <a:prstGeom prst="rect">
              <a:avLst/>
            </a:prstGeom>
          </p:spPr>
        </p:pic>
        <p:pic>
          <p:nvPicPr>
            <p:cNvPr id="7" name="Picture 6">
              <a:extLst>
                <a:ext uri="{FF2B5EF4-FFF2-40B4-BE49-F238E27FC236}">
                  <a16:creationId xmlns:a16="http://schemas.microsoft.com/office/drawing/2014/main" id="{9E29E26B-451A-4AF0-14E5-22EEAAF57475}"/>
                </a:ext>
              </a:extLst>
            </p:cNvPr>
            <p:cNvPicPr>
              <a:picLocks noChangeAspect="1"/>
            </p:cNvPicPr>
            <p:nvPr userDrawn="1"/>
          </p:nvPicPr>
          <p:blipFill>
            <a:blip r:embed="rId8">
              <a:extLst>
                <a:ext uri="{28A0092B-C50C-407E-A947-70E740481C1C}">
                  <a14:useLocalDpi xmlns:a14="http://schemas.microsoft.com/office/drawing/2010/main" val="0"/>
                </a:ext>
              </a:extLst>
            </a:blip>
            <a:srcRect/>
            <a:stretch/>
          </p:blipFill>
          <p:spPr>
            <a:xfrm>
              <a:off x="133903" y="2440988"/>
              <a:ext cx="5399772" cy="5399772"/>
            </a:xfrm>
            <a:prstGeom prst="rect">
              <a:avLst/>
            </a:prstGeom>
          </p:spPr>
        </p:pic>
        <p:pic>
          <p:nvPicPr>
            <p:cNvPr id="9" name="Picture 8">
              <a:extLst>
                <a:ext uri="{FF2B5EF4-FFF2-40B4-BE49-F238E27FC236}">
                  <a16:creationId xmlns:a16="http://schemas.microsoft.com/office/drawing/2014/main" id="{0AFDA936-C02B-83B9-222F-B07D689D6715}"/>
                </a:ext>
              </a:extLst>
            </p:cNvPr>
            <p:cNvPicPr>
              <a:picLocks noChangeAspect="1"/>
            </p:cNvPicPr>
            <p:nvPr userDrawn="1"/>
          </p:nvPicPr>
          <p:blipFill>
            <a:blip r:embed="rId9">
              <a:extLst>
                <a:ext uri="{28A0092B-C50C-407E-A947-70E740481C1C}">
                  <a14:useLocalDpi xmlns:a14="http://schemas.microsoft.com/office/drawing/2010/main" val="0"/>
                </a:ext>
              </a:extLst>
            </a:blip>
            <a:srcRect/>
            <a:stretch/>
          </p:blipFill>
          <p:spPr>
            <a:xfrm>
              <a:off x="2167337" y="3599492"/>
              <a:ext cx="4075082" cy="4075082"/>
            </a:xfrm>
            <a:prstGeom prst="rect">
              <a:avLst/>
            </a:prstGeom>
          </p:spPr>
        </p:pic>
      </p:grpSp>
    </p:spTree>
    <p:extLst>
      <p:ext uri="{BB962C8B-B14F-4D97-AF65-F5344CB8AC3E}">
        <p14:creationId xmlns:p14="http://schemas.microsoft.com/office/powerpoint/2010/main" val="3241765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13" Target="../media/image3.png" Type="http://schemas.openxmlformats.org/officeDocument/2006/relationships/image"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media/image2.png" Type="http://schemas.openxmlformats.org/officeDocument/2006/relationships/image"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media/image1.png" Type="http://schemas.openxmlformats.org/officeDocument/2006/relationships/image" /><Relationship Id="rId5" Target="../slideLayouts/slideLayout5.xml" Type="http://schemas.openxmlformats.org/officeDocument/2006/relationships/slideLayout" /><Relationship Id="rId10" Target="../theme/theme1.xml" Type="http://schemas.openxmlformats.org/officeDocument/2006/relationships/theme"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reserve="1">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pic>
        <p:nvPicPr>
          <p:cNvPr descr="Logo, company name  Description automatically generated" id="2" name="Picture 1">
            <a:extLst>
              <a:ext uri="{FF2B5EF4-FFF2-40B4-BE49-F238E27FC236}">
                <a16:creationId xmlns:a16="http://schemas.microsoft.com/office/drawing/2014/main" id="{DCCC598A-FE4A-BAAD-EE46-8E4870390B1E}"/>
              </a:ext>
            </a:extLst>
          </p:cNvPr>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a:off x="13142207" y="292641"/>
            <a:ext cx="1078700" cy="1078700"/>
          </a:xfrm>
          <a:prstGeom prst="rect">
            <a:avLst/>
          </a:prstGeom>
        </p:spPr>
      </p:pic>
      <p:pic>
        <p:nvPicPr>
          <p:cNvPr descr="Text, icon  Description automatically generated" id="4" name="Picture 3">
            <a:extLst>
              <a:ext uri="{FF2B5EF4-FFF2-40B4-BE49-F238E27FC236}">
                <a16:creationId xmlns:a16="http://schemas.microsoft.com/office/drawing/2014/main" id="{7681095E-A479-B6D1-8624-935FCDE76418}"/>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409493" y="403610"/>
            <a:ext cx="1993173" cy="967732"/>
          </a:xfrm>
          <a:prstGeom prst="rect">
            <a:avLst/>
          </a:prstGeom>
        </p:spPr>
      </p:pic>
      <p:sp>
        <p:nvSpPr>
          <p:cNvPr id="5" name="Slide Number Placeholder 3">
            <a:extLst>
              <a:ext uri="{FF2B5EF4-FFF2-40B4-BE49-F238E27FC236}">
                <a16:creationId xmlns:a16="http://schemas.microsoft.com/office/drawing/2014/main" id="{BD6C423F-6C27-D461-BE5F-9370A370B8BB}"/>
              </a:ext>
            </a:extLst>
          </p:cNvPr>
          <p:cNvSpPr>
            <a:spLocks noGrp="1"/>
          </p:cNvSpPr>
          <p:nvPr>
            <p:ph idx="4" sz="quarter" type="sldNum"/>
          </p:nvPr>
        </p:nvSpPr>
        <p:spPr>
          <a:xfrm>
            <a:off x="13994296" y="7772400"/>
            <a:ext cx="453223" cy="457200"/>
          </a:xfrm>
          <a:prstGeom prst="rect">
            <a:avLst/>
          </a:prstGeom>
        </p:spPr>
        <p:txBody>
          <a:bodyPr anchor="ctr" anchorCtr="0" bIns="0" lIns="0" rIns="0" tIns="0"/>
          <a:lstStyle>
            <a:lvl1pPr algn="r">
              <a:defRPr sz="1200">
                <a:solidFill>
                  <a:schemeClr val="tx1"/>
                </a:solidFill>
                <a:latin charset="0" panose="020B0604020202020204" pitchFamily="34" typeface="Arial"/>
                <a:cs charset="0" panose="020B0604020202020204" pitchFamily="34" typeface="Arial"/>
              </a:defRPr>
            </a:lvl1pPr>
          </a:lstStyle>
          <a:p>
            <a:fld id="{FE7A4BB3-E848-5A44-82DF-322201952CD8}" type="slidenum">
              <a:rPr lang="en-US" smtClean="0"/>
              <a:pPr/>
              <a:t>‹#›</a:t>
            </a:fld>
            <a:endParaRPr dirty="0" lang="en-US"/>
          </a:p>
        </p:txBody>
      </p:sp>
      <p:sp>
        <p:nvSpPr>
          <p:cNvPr id="6" name="Date Placeholder 1">
            <a:extLst>
              <a:ext uri="{FF2B5EF4-FFF2-40B4-BE49-F238E27FC236}">
                <a16:creationId xmlns:a16="http://schemas.microsoft.com/office/drawing/2014/main" id="{236E802A-DB20-B0EA-257D-0584C2611BA6}"/>
              </a:ext>
            </a:extLst>
          </p:cNvPr>
          <p:cNvSpPr>
            <a:spLocks noGrp="1"/>
          </p:cNvSpPr>
          <p:nvPr>
            <p:ph idx="2" sz="half" type="dt"/>
          </p:nvPr>
        </p:nvSpPr>
        <p:spPr>
          <a:xfrm>
            <a:off x="10703408" y="7795155"/>
            <a:ext cx="3108007" cy="434445"/>
          </a:xfrm>
          <a:prstGeom prst="rect">
            <a:avLst/>
          </a:prstGeom>
        </p:spPr>
        <p:txBody>
          <a:bodyPr anchor="ctr" bIns="45720" lIns="91440" rIns="91440" rtlCol="0" tIns="45720" vert="horz"/>
          <a:lstStyle>
            <a:lvl1pPr algn="r">
              <a:defRPr sz="1200">
                <a:solidFill>
                  <a:schemeClr val="tx1"/>
                </a:solidFill>
              </a:defRPr>
            </a:lvl1pPr>
          </a:lstStyle>
          <a:p>
            <a:fld id="{9B7EE7B1-A6C1-4E39-8665-A73ED03F32E1}" type="datetimeFigureOut">
              <a:rPr lang="en-US" smtClean="0"/>
              <a:pPr/>
              <a:t>7/13/23</a:t>
            </a:fld>
            <a:endParaRPr dirty="0" lang="en-US"/>
          </a:p>
        </p:txBody>
      </p:sp>
      <p:sp>
        <p:nvSpPr>
          <p:cNvPr id="7" name="Footer Placeholder 2">
            <a:extLst>
              <a:ext uri="{FF2B5EF4-FFF2-40B4-BE49-F238E27FC236}">
                <a16:creationId xmlns:a16="http://schemas.microsoft.com/office/drawing/2014/main" id="{B467BDC5-CA25-0730-898E-ABA5666F9DAD}"/>
              </a:ext>
            </a:extLst>
          </p:cNvPr>
          <p:cNvSpPr>
            <a:spLocks noGrp="1"/>
          </p:cNvSpPr>
          <p:nvPr>
            <p:ph idx="3" sz="quarter" type="ftr"/>
          </p:nvPr>
        </p:nvSpPr>
        <p:spPr>
          <a:xfrm>
            <a:off x="734644" y="7772400"/>
            <a:ext cx="12202423" cy="438150"/>
          </a:xfrm>
          <a:prstGeom prst="rect">
            <a:avLst/>
          </a:prstGeom>
        </p:spPr>
        <p:txBody>
          <a:bodyPr anchor="ctr" bIns="45720" lIns="91440" rIns="91440" rtlCol="0" tIns="45720" vert="horz"/>
          <a:lstStyle>
            <a:lvl1pPr algn="l">
              <a:defRPr sz="1200">
                <a:solidFill>
                  <a:schemeClr val="tx1"/>
                </a:solidFill>
              </a:defRPr>
            </a:lvl1pPr>
          </a:lstStyle>
          <a:p>
            <a:endParaRPr dirty="0" lang="en-US"/>
          </a:p>
        </p:txBody>
      </p:sp>
    </p:spTree>
    <p:extLst>
      <p:ext uri="{BB962C8B-B14F-4D97-AF65-F5344CB8AC3E}">
        <p14:creationId xmlns:p14="http://schemas.microsoft.com/office/powerpoint/2010/main" val="647107024"/>
      </p:ext>
    </p:extLst>
  </p:cSld>
  <p:clrMap accent1="accent1" accent2="accent2" accent3="accent3" accent4="accent4" accent5="accent5" accent6="accent6" bg1="lt1" bg2="lt2" folHlink="folHlink" hlink="hlink" tx1="dk1" tx2="dk2"/>
  <p:sldLayoutIdLst>
    <p:sldLayoutId id="2147483724" r:id="rId1"/>
    <p:sldLayoutId id="2147483725" r:id="rId2"/>
    <p:sldLayoutId id="2147483726" r:id="rId3"/>
    <p:sldLayoutId id="2147483727" r:id="rId4"/>
    <p:sldLayoutId id="2147483728" r:id="rId5"/>
    <p:sldLayoutId id="2147483729" r:id="rId6"/>
    <p:sldLayoutId id="2147483730" r:id="rId7"/>
    <p:sldLayoutId id="2147483731" r:id="rId8"/>
    <p:sldLayoutId id="2147483732" r:id="rId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dt="0" ftr="0" hdr="0"/>
  <p:txStyles>
    <p:titleStyle>
      <a:lvl1pPr algn="l" defTabSz="1097280" eaLnBrk="1" hangingPunct="1" latinLnBrk="0" rtl="0">
        <a:lnSpc>
          <a:spcPct val="90000"/>
        </a:lnSpc>
        <a:spcBef>
          <a:spcPct val="0"/>
        </a:spcBef>
        <a:buNone/>
        <a:defRPr kern="1200" sz="5280">
          <a:solidFill>
            <a:schemeClr val="tx1"/>
          </a:solidFill>
          <a:latin typeface="+mj-lt"/>
          <a:ea typeface="+mj-ea"/>
          <a:cs typeface="+mj-cs"/>
        </a:defRPr>
      </a:lvl1pPr>
    </p:titleStyle>
    <p:bodyStyle>
      <a:lvl1pPr algn="l" defTabSz="1097280" eaLnBrk="1" hangingPunct="1" indent="-274320" latinLnBrk="0" marL="274320" rtl="0">
        <a:lnSpc>
          <a:spcPct val="90000"/>
        </a:lnSpc>
        <a:spcBef>
          <a:spcPts val="1200"/>
        </a:spcBef>
        <a:buFont charset="0" panose="020B0604020202020204" pitchFamily="34" typeface="Arial"/>
        <a:buChar char="•"/>
        <a:defRPr kern="1200" sz="3360">
          <a:solidFill>
            <a:schemeClr val="tx1"/>
          </a:solidFill>
          <a:latin typeface="+mn-lt"/>
          <a:ea typeface="+mn-ea"/>
          <a:cs typeface="+mn-cs"/>
        </a:defRPr>
      </a:lvl1pPr>
      <a:lvl2pPr algn="l" defTabSz="1097280" eaLnBrk="1" hangingPunct="1" indent="-274320" latinLnBrk="0" marL="822960" rtl="0">
        <a:lnSpc>
          <a:spcPct val="90000"/>
        </a:lnSpc>
        <a:spcBef>
          <a:spcPts val="600"/>
        </a:spcBef>
        <a:buFont charset="0" panose="020B0604020202020204" pitchFamily="34" typeface="Arial"/>
        <a:buChar char="•"/>
        <a:defRPr kern="1200" sz="2880">
          <a:solidFill>
            <a:schemeClr val="tx1"/>
          </a:solidFill>
          <a:latin typeface="+mn-lt"/>
          <a:ea typeface="+mn-ea"/>
          <a:cs typeface="+mn-cs"/>
        </a:defRPr>
      </a:lvl2pPr>
      <a:lvl3pPr algn="l" defTabSz="1097280" eaLnBrk="1" hangingPunct="1" indent="-274320" latinLnBrk="0" marL="1371600" rtl="0">
        <a:lnSpc>
          <a:spcPct val="90000"/>
        </a:lnSpc>
        <a:spcBef>
          <a:spcPts val="600"/>
        </a:spcBef>
        <a:buFont charset="0" panose="020B0604020202020204" pitchFamily="34" typeface="Arial"/>
        <a:buChar char="•"/>
        <a:defRPr kern="1200" sz="2400">
          <a:solidFill>
            <a:schemeClr val="tx1"/>
          </a:solidFill>
          <a:latin typeface="+mn-lt"/>
          <a:ea typeface="+mn-ea"/>
          <a:cs typeface="+mn-cs"/>
        </a:defRPr>
      </a:lvl3pPr>
      <a:lvl4pPr algn="l" defTabSz="1097280" eaLnBrk="1" hangingPunct="1" indent="-274320" latinLnBrk="0" marL="1920240" rtl="0">
        <a:lnSpc>
          <a:spcPct val="90000"/>
        </a:lnSpc>
        <a:spcBef>
          <a:spcPts val="600"/>
        </a:spcBef>
        <a:buFont charset="0" panose="020B0604020202020204" pitchFamily="34" typeface="Arial"/>
        <a:buChar char="•"/>
        <a:defRPr kern="1200" sz="2160">
          <a:solidFill>
            <a:schemeClr val="tx1"/>
          </a:solidFill>
          <a:latin typeface="+mn-lt"/>
          <a:ea typeface="+mn-ea"/>
          <a:cs typeface="+mn-cs"/>
        </a:defRPr>
      </a:lvl4pPr>
      <a:lvl5pPr algn="l" defTabSz="1097280" eaLnBrk="1" hangingPunct="1" indent="-274320" latinLnBrk="0" marL="2468880" rtl="0">
        <a:lnSpc>
          <a:spcPct val="90000"/>
        </a:lnSpc>
        <a:spcBef>
          <a:spcPts val="600"/>
        </a:spcBef>
        <a:buFont charset="0" panose="020B0604020202020204" pitchFamily="34" typeface="Arial"/>
        <a:buChar char="•"/>
        <a:defRPr kern="1200" sz="2160">
          <a:solidFill>
            <a:schemeClr val="tx1"/>
          </a:solidFill>
          <a:latin typeface="+mn-lt"/>
          <a:ea typeface="+mn-ea"/>
          <a:cs typeface="+mn-cs"/>
        </a:defRPr>
      </a:lvl5pPr>
      <a:lvl6pPr algn="l" defTabSz="1097280" eaLnBrk="1" hangingPunct="1" indent="-274320" latinLnBrk="0" marL="3017520" rtl="0">
        <a:lnSpc>
          <a:spcPct val="90000"/>
        </a:lnSpc>
        <a:spcBef>
          <a:spcPts val="600"/>
        </a:spcBef>
        <a:buFont charset="0" panose="020B0604020202020204" pitchFamily="34" typeface="Arial"/>
        <a:buChar char="•"/>
        <a:defRPr kern="1200" sz="2160">
          <a:solidFill>
            <a:schemeClr val="tx1"/>
          </a:solidFill>
          <a:latin typeface="+mn-lt"/>
          <a:ea typeface="+mn-ea"/>
          <a:cs typeface="+mn-cs"/>
        </a:defRPr>
      </a:lvl6pPr>
      <a:lvl7pPr algn="l" defTabSz="1097280" eaLnBrk="1" hangingPunct="1" indent="-274320" latinLnBrk="0" marL="3566160" rtl="0">
        <a:lnSpc>
          <a:spcPct val="90000"/>
        </a:lnSpc>
        <a:spcBef>
          <a:spcPts val="600"/>
        </a:spcBef>
        <a:buFont charset="0" panose="020B0604020202020204" pitchFamily="34" typeface="Arial"/>
        <a:buChar char="•"/>
        <a:defRPr kern="1200" sz="2160">
          <a:solidFill>
            <a:schemeClr val="tx1"/>
          </a:solidFill>
          <a:latin typeface="+mn-lt"/>
          <a:ea typeface="+mn-ea"/>
          <a:cs typeface="+mn-cs"/>
        </a:defRPr>
      </a:lvl7pPr>
      <a:lvl8pPr algn="l" defTabSz="1097280" eaLnBrk="1" hangingPunct="1" indent="-274320" latinLnBrk="0" marL="4114800" rtl="0">
        <a:lnSpc>
          <a:spcPct val="90000"/>
        </a:lnSpc>
        <a:spcBef>
          <a:spcPts val="600"/>
        </a:spcBef>
        <a:buFont charset="0" panose="020B0604020202020204" pitchFamily="34" typeface="Arial"/>
        <a:buChar char="•"/>
        <a:defRPr kern="1200" sz="2160">
          <a:solidFill>
            <a:schemeClr val="tx1"/>
          </a:solidFill>
          <a:latin typeface="+mn-lt"/>
          <a:ea typeface="+mn-ea"/>
          <a:cs typeface="+mn-cs"/>
        </a:defRPr>
      </a:lvl8pPr>
      <a:lvl9pPr algn="l" defTabSz="1097280" eaLnBrk="1" hangingPunct="1" indent="-274320" latinLnBrk="0" marL="4663440" rtl="0">
        <a:lnSpc>
          <a:spcPct val="90000"/>
        </a:lnSpc>
        <a:spcBef>
          <a:spcPts val="600"/>
        </a:spcBef>
        <a:buFont charset="0" panose="020B0604020202020204" pitchFamily="34" typeface="Arial"/>
        <a:buChar char="•"/>
        <a:defRPr kern="1200" sz="2160">
          <a:solidFill>
            <a:schemeClr val="tx1"/>
          </a:solidFill>
          <a:latin typeface="+mn-lt"/>
          <a:ea typeface="+mn-ea"/>
          <a:cs typeface="+mn-cs"/>
        </a:defRPr>
      </a:lvl9pPr>
    </p:bodyStyle>
    <p:otherStyle>
      <a:defPPr>
        <a:defRPr lang="en-US"/>
      </a:defPPr>
      <a:lvl1pPr algn="l" defTabSz="1097280" eaLnBrk="1" hangingPunct="1" latinLnBrk="0" marL="0" rtl="0">
        <a:defRPr kern="1200" sz="2160">
          <a:solidFill>
            <a:schemeClr val="tx1"/>
          </a:solidFill>
          <a:latin typeface="+mn-lt"/>
          <a:ea typeface="+mn-ea"/>
          <a:cs typeface="+mn-cs"/>
        </a:defRPr>
      </a:lvl1pPr>
      <a:lvl2pPr algn="l" defTabSz="1097280" eaLnBrk="1" hangingPunct="1" latinLnBrk="0" marL="548640" rtl="0">
        <a:defRPr kern="1200" sz="2160">
          <a:solidFill>
            <a:schemeClr val="tx1"/>
          </a:solidFill>
          <a:latin typeface="+mn-lt"/>
          <a:ea typeface="+mn-ea"/>
          <a:cs typeface="+mn-cs"/>
        </a:defRPr>
      </a:lvl2pPr>
      <a:lvl3pPr algn="l" defTabSz="1097280" eaLnBrk="1" hangingPunct="1" latinLnBrk="0" marL="1097280" rtl="0">
        <a:defRPr kern="1200" sz="2160">
          <a:solidFill>
            <a:schemeClr val="tx1"/>
          </a:solidFill>
          <a:latin typeface="+mn-lt"/>
          <a:ea typeface="+mn-ea"/>
          <a:cs typeface="+mn-cs"/>
        </a:defRPr>
      </a:lvl3pPr>
      <a:lvl4pPr algn="l" defTabSz="1097280" eaLnBrk="1" hangingPunct="1" latinLnBrk="0" marL="1645920" rtl="0">
        <a:defRPr kern="1200" sz="2160">
          <a:solidFill>
            <a:schemeClr val="tx1"/>
          </a:solidFill>
          <a:latin typeface="+mn-lt"/>
          <a:ea typeface="+mn-ea"/>
          <a:cs typeface="+mn-cs"/>
        </a:defRPr>
      </a:lvl4pPr>
      <a:lvl5pPr algn="l" defTabSz="1097280" eaLnBrk="1" hangingPunct="1" latinLnBrk="0" marL="2194560" rtl="0">
        <a:defRPr kern="1200" sz="2160">
          <a:solidFill>
            <a:schemeClr val="tx1"/>
          </a:solidFill>
          <a:latin typeface="+mn-lt"/>
          <a:ea typeface="+mn-ea"/>
          <a:cs typeface="+mn-cs"/>
        </a:defRPr>
      </a:lvl5pPr>
      <a:lvl6pPr algn="l" defTabSz="1097280" eaLnBrk="1" hangingPunct="1" latinLnBrk="0" marL="2743200" rtl="0">
        <a:defRPr kern="1200" sz="2160">
          <a:solidFill>
            <a:schemeClr val="tx1"/>
          </a:solidFill>
          <a:latin typeface="+mn-lt"/>
          <a:ea typeface="+mn-ea"/>
          <a:cs typeface="+mn-cs"/>
        </a:defRPr>
      </a:lvl6pPr>
      <a:lvl7pPr algn="l" defTabSz="1097280" eaLnBrk="1" hangingPunct="1" latinLnBrk="0" marL="3291840" rtl="0">
        <a:defRPr kern="1200" sz="2160">
          <a:solidFill>
            <a:schemeClr val="tx1"/>
          </a:solidFill>
          <a:latin typeface="+mn-lt"/>
          <a:ea typeface="+mn-ea"/>
          <a:cs typeface="+mn-cs"/>
        </a:defRPr>
      </a:lvl7pPr>
      <a:lvl8pPr algn="l" defTabSz="1097280" eaLnBrk="1" hangingPunct="1" latinLnBrk="0" marL="3840480" rtl="0">
        <a:defRPr kern="1200" sz="2160">
          <a:solidFill>
            <a:schemeClr val="tx1"/>
          </a:solidFill>
          <a:latin typeface="+mn-lt"/>
          <a:ea typeface="+mn-ea"/>
          <a:cs typeface="+mn-cs"/>
        </a:defRPr>
      </a:lvl8pPr>
      <a:lvl9pPr algn="l" defTabSz="1097280" eaLnBrk="1" hangingPunct="1" latinLnBrk="0" marL="4389120" rtl="0">
        <a:defRPr kern="1200" sz="216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1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7.png" /></Relationships>
</file>

<file path=ppt/slides/_rels/slide12.xml.rels><?xml version="1.0" encoding="UTF-8"?><Relationships xmlns="http://schemas.openxmlformats.org/package/2006/relationships"><Relationship Id="rId1" Type="http://schemas.openxmlformats.org/officeDocument/2006/relationships/slideLayout" Target="../slideLayouts/slideLayout3.xml" /></Relationships>
</file>

<file path=ppt/slides/_rels/slide13.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14.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15.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16.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17.xml.rels><?xml version="1.0" encoding="UTF-8"?><Relationships xmlns="http://schemas.openxmlformats.org/package/2006/relationships"><Relationship Id="rId1" Type="http://schemas.openxmlformats.org/officeDocument/2006/relationships/slideLayout" Target="../slideLayouts/slideLayout7.xml" /></Relationships>
</file>

<file path=ppt/slides/_rels/slide18.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1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slide" Target="slide3.xml" /><Relationship Id="rId3" Type="http://schemas.openxmlformats.org/officeDocument/2006/relationships/slide" Target="slide9.xml" /><Relationship Id="rId4" Type="http://schemas.openxmlformats.org/officeDocument/2006/relationships/slide" Target="slide17.xml" /><Relationship Id="rId5" Type="http://schemas.openxmlformats.org/officeDocument/2006/relationships/slide" Target="slide22.xml" /><Relationship Id="rId6" Type="http://schemas.openxmlformats.org/officeDocument/2006/relationships/slide" Target="slide31.xml" /></Relationships>
</file>

<file path=ppt/slides/_rels/slide20.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21.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22.xml.rels><?xml version="1.0" encoding="UTF-8"?><Relationships xmlns="http://schemas.openxmlformats.org/package/2006/relationships"><Relationship Id="rId1" Type="http://schemas.openxmlformats.org/officeDocument/2006/relationships/slideLayout" Target="../slideLayouts/slideLayout7.xml" /></Relationships>
</file>

<file path=ppt/slides/_rels/slide23.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24.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26.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27.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2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3.xml.rels><?xml version="1.0" encoding="UTF-8"?><Relationships xmlns="http://schemas.openxmlformats.org/package/2006/relationships"><Relationship Id="rId1" Type="http://schemas.openxmlformats.org/officeDocument/2006/relationships/slideLayout" Target="../slideLayouts/slideLayout7.xml" /></Relationships>
</file>

<file path=ppt/slides/_rels/slide30.xml.rels><?xml version="1.0" encoding="UTF-8"?><Relationships xmlns="http://schemas.openxmlformats.org/package/2006/relationships"><Relationship Id="rId1" Type="http://schemas.openxmlformats.org/officeDocument/2006/relationships/slideLayout" Target="../slideLayouts/slideLayout9.xml" /><Relationship Id="rId2" Type="http://schemas.openxmlformats.org/officeDocument/2006/relationships/notesSlide" Target="../notesSlides/notesSlide1.xml" /></Relationships>
</file>

<file path=ppt/slides/_rels/slide31.xml.rels><?xml version="1.0" encoding="UTF-8"?><Relationships xmlns="http://schemas.openxmlformats.org/package/2006/relationships"><Relationship Id="rId1" Type="http://schemas.openxmlformats.org/officeDocument/2006/relationships/slideLayout" Target="../slideLayouts/slideLayout7.xml" /></Relationships>
</file>

<file path=ppt/slides/_rels/slide32.xml.rels><?xml version="1.0" encoding="UTF-8"?><Relationships xmlns="http://schemas.openxmlformats.org/package/2006/relationships"><Relationship Id="rId1" Type="http://schemas.openxmlformats.org/officeDocument/2006/relationships/slideLayout" Target="../slideLayouts/slideLayout3.xml" /><Relationship Id="rId2" Type="http://schemas.openxmlformats.org/officeDocument/2006/relationships/image" Target="../media/image23.png" /></Relationships>
</file>

<file path=ppt/slides/_rels/slide33.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23.png" /></Relationships>
</file>

<file path=ppt/slides/_rels/slide34.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3.png" /></Relationships>
</file>

<file path=ppt/slides/_rels/slide4.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8.xml" /><Relationship Id="rId3" Type="http://schemas.openxmlformats.org/officeDocument/2006/relationships/image" Target="../media/image24.png" /><Relationship Id="rId2" Type="http://schemas.openxmlformats.org/officeDocument/2006/relationships/image" Target="../media/image23.png" /></Relationships>
</file>

<file path=ppt/slides/_rels/slide6.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5.png" /></Relationships>
</file>

<file path=ppt/slides/_rels/slide7.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6.png" /></Relationships>
</file>

<file path=ppt/slides/_rels/slide8.xml.rels><?xml version="1.0" encoding="UTF-8"?><Relationships xmlns="http://schemas.openxmlformats.org/package/2006/relationships"><Relationship Id="rId1" Type="http://schemas.openxmlformats.org/officeDocument/2006/relationships/slideLayout" Target="../slideLayouts/slideLayout3.xml" /><Relationship Id="rId2" Type="http://schemas.openxmlformats.org/officeDocument/2006/relationships/hyperlink" Target="https://www.youtube.com/watch?v=HmQjMEPhfDM" TargetMode="External" /><Relationship Id="rId3" Type="http://schemas.openxmlformats.org/officeDocument/2006/relationships/hyperlink" Target="https://www.top500.org/lists/top500/2023/06/" TargetMode="External" /></Relationships>
</file>

<file path=ppt/slides/_rels/slide9.xml.rels><?xml version="1.0" encoding="UTF-8"?><Relationships xmlns="http://schemas.openxmlformats.org/package/2006/relationships"><Relationship Id="rId1" Type="http://schemas.openxmlformats.org/officeDocument/2006/relationships/slideLayout" Target="../slideLayouts/slideLayout7.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hasCustomPrompt="1" type="ctrTitle"/>
          </p:nvPr>
        </p:nvSpPr>
        <p:spPr>
          <a:xfrm>
            <a:off x="734644" y="3998888"/>
            <a:ext cx="6285633" cy="2077783"/>
          </a:xfrm>
          <a:prstGeom prst="rect">
            <a:avLst/>
          </a:prstGeom>
        </p:spPr>
        <p:txBody>
          <a:bodyPr/>
          <a:lstStyle/>
          <a:p>
            <a:pPr lvl="0" indent="0" marL="0">
              <a:buNone/>
            </a:pPr>
            <a:r>
              <a:rPr/>
              <a:t>DevOps for ExaScale - ExaSGD’s journey</a:t>
            </a:r>
          </a:p>
        </p:txBody>
      </p:sp>
      <p:sp/>
      <p:sp>
        <p:nvSpPr>
          <p:cNvPr id="13" name="Slide Number Placeholder 3">
            <a:extLst>
              <a:ext uri="{FF2B5EF4-FFF2-40B4-BE49-F238E27FC236}">
                <a16:creationId xmlns:a16="http://schemas.microsoft.com/office/drawing/2014/main" id="{B649297A-8F36-F59C-84F0-4583BA487553}"/>
              </a:ext>
            </a:extLst>
          </p:cNvPr>
          <p:cNvSpPr>
            <a:spLocks noGrp="1"/>
          </p:cNvSpPr>
          <p:nvPr>
            <p:ph idx="12" sz="quarter" type="sldNum"/>
          </p:nvPr>
        </p:nvSpPr>
        <p:spPr>
          <a:xfrm>
            <a:off x="13994296" y="7772400"/>
            <a:ext cx="453223" cy="457200"/>
          </a:xfrm>
          <a:prstGeom prst="rect">
            <a:avLst/>
          </a:prstGeom>
        </p:spPr>
        <p:txBody>
          <a:bodyPr anchor="ctr" anchorCtr="0" bIns="0" lIns="0" rIns="0" tIns="0"/>
          <a:lstStyle>
            <a:lvl1pPr algn="r">
              <a:defRPr sz="1200">
                <a:solidFill>
                  <a:schemeClr val="tx1"/>
                </a:solidFill>
                <a:latin charset="0" panose="020B0604020202020204" pitchFamily="34" typeface="Arial"/>
                <a:cs charset="0" panose="020B0604020202020204" pitchFamily="34" typeface="Arial"/>
              </a:defRPr>
            </a:lvl1pPr>
          </a:lstStyle>
          <a:p>
            <a:fld id="{FE7A4BB3-E848-5A44-82DF-322201952CD8}" type="slidenum">
              <a:rPr lang="en-US" smtClean="0"/>
              <a:pPr/>
              <a:t>‹#›</a:t>
            </a:fld>
            <a:endParaRPr dirty="0" lang="en-US"/>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BA15C59-56C3-A96E-FD1C-095AE6571B5F}"/>
              </a:ext>
            </a:extLst>
          </p:cNvPr>
          <p:cNvSpPr>
            <a:spLocks noGrp="1"/>
          </p:cNvSpPr>
          <p:nvPr>
            <p:ph hasCustomPrompt="1" type="title"/>
          </p:nvPr>
        </p:nvSpPr>
        <p:spPr>
          <a:xfrm>
            <a:off x="1466492" y="1002493"/>
            <a:ext cx="9458683" cy="984653"/>
          </a:xfrm>
          <a:prstGeom prst="rect">
            <a:avLst/>
          </a:prstGeom>
        </p:spPr>
        <p:txBody>
          <a:bodyPr/>
          <a:lstStyle/>
          <a:p>
            <a:pPr lvl="0" indent="0" marL="0">
              <a:buNone/>
            </a:pPr>
            <a:r>
              <a:rPr/>
              <a:t>HPC or cloud based applications has lots of dependencies</a:t>
            </a:r>
          </a:p>
        </p:txBody>
      </p:sp>
      <p:sp>
        <p:nvSpPr>
          <p:cNvPr id="10" name="Content Placeholder 4">
            <a:extLst>
              <a:ext uri="{FF2B5EF4-FFF2-40B4-BE49-F238E27FC236}">
                <a16:creationId xmlns:a16="http://schemas.microsoft.com/office/drawing/2014/main" id="{028E3363-7137-4431-9927-3AE087A5B2BE}"/>
              </a:ext>
            </a:extLst>
          </p:cNvPr>
          <p:cNvSpPr>
            <a:spLocks noGrp="1"/>
          </p:cNvSpPr>
          <p:nvPr>
            <p:ph idx="20" sz="quarter"/>
          </p:nvPr>
        </p:nvSpPr>
        <p:spPr/>
        <p:txBody>
          <a:bodyPr/>
          <a:lstStyle/>
          <a:p>
            <a:pPr lvl="0"/>
            <a:r>
              <a:rPr/>
              <a:t>ExaGO depends directly on 55 packages with 598 other packages.</a:t>
            </a:r>
          </a:p>
          <a:p>
            <a:pPr lvl="0"/>
            <a:r>
              <a:rPr/>
              <a:t>Total interdependencies among the packages amounts to 5480, depending on platforms, compilers and other software configurations.</a:t>
            </a:r>
          </a:p>
        </p:txBody>
      </p:sp>
      <p:sp>
        <p:nvSpPr>
          <p:cNvPr id="2" name="Slide Number Placeholder 3">
            <a:extLst>
              <a:ext uri="{FF2B5EF4-FFF2-40B4-BE49-F238E27FC236}">
                <a16:creationId xmlns:a16="http://schemas.microsoft.com/office/drawing/2014/main" id="{461890F2-570C-332A-E067-5BACD8AAD223}"/>
              </a:ext>
            </a:extLst>
          </p:cNvPr>
          <p:cNvSpPr>
            <a:spLocks noGrp="1"/>
          </p:cNvSpPr>
          <p:nvPr>
            <p:ph idx="12" sz="quarter" type="sldNum"/>
          </p:nvPr>
        </p:nvSpPr>
        <p:spPr>
          <a:xfrm>
            <a:off x="13994296" y="7772400"/>
            <a:ext cx="453223" cy="457200"/>
          </a:xfrm>
          <a:prstGeom prst="rect">
            <a:avLst/>
          </a:prstGeom>
        </p:spPr>
        <p:txBody>
          <a:bodyPr anchor="ctr" anchorCtr="0" bIns="0" lIns="0" rIns="0" tIns="0"/>
          <a:lstStyle>
            <a:lvl1pPr algn="r">
              <a:defRPr sz="1200">
                <a:solidFill>
                  <a:schemeClr val="tx1"/>
                </a:solidFill>
                <a:latin charset="0" panose="020B0604020202020204" pitchFamily="34" typeface="Arial"/>
                <a:cs charset="0" panose="020B0604020202020204" pitchFamily="34" typeface="Arial"/>
              </a:defRPr>
            </a:lvl1pPr>
          </a:lstStyle>
          <a:p>
            <a:fld id="{FE7A4BB3-E848-5A44-82DF-322201952CD8}" type="slidenum">
              <a:rPr lang="en-US" smtClean="0"/>
              <a:pPr/>
              <a:t>‹#›</a:t>
            </a:fld>
            <a:endParaRPr dirty="0" lang="en-US"/>
          </a:p>
        </p:txBody>
      </p:sp>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BA15C59-56C3-A96E-FD1C-095AE6571B5F}"/>
              </a:ext>
            </a:extLst>
          </p:cNvPr>
          <p:cNvSpPr>
            <a:spLocks noGrp="1"/>
          </p:cNvSpPr>
          <p:nvPr>
            <p:ph hasCustomPrompt="1" type="title"/>
          </p:nvPr>
        </p:nvSpPr>
        <p:spPr>
          <a:xfrm>
            <a:off x="1466492" y="1002493"/>
            <a:ext cx="9458683" cy="984653"/>
          </a:xfrm>
          <a:prstGeom prst="rect">
            <a:avLst/>
          </a:prstGeom>
        </p:spPr>
        <p:txBody>
          <a:bodyPr/>
          <a:lstStyle/>
          <a:p>
            <a:pPr lvl="0" indent="0" marL="0">
              <a:buNone/>
            </a:pPr>
            <a:r>
              <a:rPr/>
              <a:t>Graph of dependencies is a nightmare</a:t>
            </a:r>
          </a:p>
        </p:txBody>
      </p:sp>
      <p:pic>
        <p:nvPicPr>
          <p:cNvPr descr="images/exago_graph.png" id="0" name="Picture 1"/>
          <p:cNvPicPr>
            <a:picLocks noGrp="1" noChangeAspect="1"/>
          </p:cNvPicPr>
          <p:nvPr/>
        </p:nvPicPr>
        <p:blipFill>
          <a:blip r:embed="rId2"/>
          <a:stretch>
            <a:fillRect/>
          </a:stretch>
        </p:blipFill>
        <p:spPr bwMode="auto">
          <a:xfrm>
            <a:off x="5321300" y="2044700"/>
            <a:ext cx="4978400" cy="4978400"/>
          </a:xfrm>
          <a:prstGeom prst="rect">
            <a:avLst/>
          </a:prstGeom>
          <a:noFill/>
          <a:ln w="9525">
            <a:noFill/>
            <a:headEnd/>
            <a:tailEnd/>
          </a:ln>
        </p:spPr>
      </p:pic>
      <p:sp>
        <p:nvSpPr>
          <p:cNvPr id="1" name="TextBox 3"/>
          <p:cNvSpPr txBox="1"/>
          <p:nvPr/>
        </p:nvSpPr>
        <p:spPr>
          <a:xfrm>
            <a:off x="1460500" y="7023100"/>
            <a:ext cx="12700000" cy="508000"/>
          </a:xfrm>
          <a:prstGeom prst="rect">
            <a:avLst/>
          </a:prstGeom>
          <a:noFill/>
        </p:spPr>
        <p:txBody>
          <a:bodyPr/>
          <a:lstStyle/>
          <a:p>
            <a:pPr lvl="0" indent="0" marL="0" algn="ctr">
              <a:buNone/>
            </a:pPr>
            <a:r>
              <a:rPr/>
              <a:t>ExaGO packages Dependencies</a:t>
            </a:r>
          </a:p>
        </p:txBody>
      </p:sp>
      <p:sp>
        <p:nvSpPr>
          <p:cNvPr id="2" name="Slide Number Placeholder 3">
            <a:extLst>
              <a:ext uri="{FF2B5EF4-FFF2-40B4-BE49-F238E27FC236}">
                <a16:creationId xmlns:a16="http://schemas.microsoft.com/office/drawing/2014/main" id="{461890F2-570C-332A-E067-5BACD8AAD223}"/>
              </a:ext>
            </a:extLst>
          </p:cNvPr>
          <p:cNvSpPr>
            <a:spLocks noGrp="1"/>
          </p:cNvSpPr>
          <p:nvPr>
            <p:ph idx="12" sz="quarter" type="sldNum"/>
          </p:nvPr>
        </p:nvSpPr>
        <p:spPr>
          <a:xfrm>
            <a:off x="13994296" y="7772400"/>
            <a:ext cx="453223" cy="457200"/>
          </a:xfrm>
          <a:prstGeom prst="rect">
            <a:avLst/>
          </a:prstGeom>
        </p:spPr>
        <p:txBody>
          <a:bodyPr anchor="ctr" anchorCtr="0" bIns="0" lIns="0" rIns="0" tIns="0"/>
          <a:lstStyle>
            <a:lvl1pPr algn="r">
              <a:defRPr sz="1200">
                <a:solidFill>
                  <a:schemeClr val="tx1"/>
                </a:solidFill>
                <a:latin charset="0" panose="020B0604020202020204" pitchFamily="34" typeface="Arial"/>
                <a:cs charset="0" panose="020B0604020202020204" pitchFamily="34" typeface="Arial"/>
              </a:defRPr>
            </a:lvl1pPr>
          </a:lstStyle>
          <a:p>
            <a:fld id="{FE7A4BB3-E848-5A44-82DF-322201952CD8}" type="slidenum">
              <a:rPr lang="en-US" smtClean="0"/>
              <a:pPr/>
              <a:t>‹#›</a:t>
            </a:fld>
            <a:endParaRPr dirty="0" lang="en-US"/>
          </a:p>
        </p:txBody>
      </p:sp>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359C3A-A582-B86B-14C5-CECA299EF810}"/>
              </a:ext>
            </a:extLst>
          </p:cNvPr>
          <p:cNvSpPr>
            <a:spLocks noGrp="1"/>
          </p:cNvSpPr>
          <p:nvPr>
            <p:ph hasCustomPrompt="1" type="title"/>
          </p:nvPr>
        </p:nvSpPr>
        <p:spPr>
          <a:xfrm>
            <a:off x="1533167" y="1558522"/>
            <a:ext cx="4410433" cy="1590675"/>
          </a:xfrm>
          <a:prstGeom prst="rect">
            <a:avLst/>
          </a:prstGeom>
        </p:spPr>
        <p:txBody>
          <a:bodyPr/>
          <a:lstStyle/>
          <a:p>
            <a:pPr lvl="0" indent="0" marL="0">
              <a:buNone/>
            </a:pPr>
            <a:r>
              <a:rPr/>
              <a:t>GitLab CI/CD Helps</a:t>
            </a:r>
          </a:p>
        </p:txBody>
      </p:sp>
      <p:sp>
        <p:nvSpPr>
          <p:cNvPr id="12" name="Content Placeholder 4">
            <a:extLst>
              <a:ext uri="{FF2B5EF4-FFF2-40B4-BE49-F238E27FC236}">
                <a16:creationId xmlns:a16="http://schemas.microsoft.com/office/drawing/2014/main" id="{F0C408BC-A7DE-4A08-AD26-56414D2DD808}"/>
              </a:ext>
            </a:extLst>
          </p:cNvPr>
          <p:cNvSpPr>
            <a:spLocks noGrp="1"/>
          </p:cNvSpPr>
          <p:nvPr>
            <p:ph idx="20" sz="quarter"/>
          </p:nvPr>
        </p:nvSpPr>
        <p:spPr/>
        <p:txBody>
          <a:bodyPr/>
          <a:lstStyle/>
          <a:p>
            <a:pPr lvl="0" indent="0">
              <a:buNone/>
            </a:pPr>
            <a:r>
              <a:rPr>
                <a:solidFill>
                  <a:srgbClr val="06287E"/>
                </a:solidFill>
                <a:latin typeface="Courier"/>
              </a:rPr>
              <a:t>spack</a:t>
            </a:r>
            <a:r>
              <a:rPr b="1">
                <a:solidFill>
                  <a:srgbClr val="007020"/>
                </a:solidFill>
                <a:latin typeface="Courier"/>
              </a:rPr>
              <a:t>:</a:t>
            </a:r>
            <a:br/>
            <a:r>
              <a:rPr>
                <a:solidFill>
                  <a:srgbClr val="7D9029"/>
                </a:solidFill>
                <a:latin typeface="Courier"/>
              </a:rPr>
              <a:t>  </a:t>
            </a:r>
            <a:r>
              <a:rPr>
                <a:solidFill>
                  <a:srgbClr val="06287E"/>
                </a:solidFill>
                <a:latin typeface="Courier"/>
              </a:rPr>
              <a:t>specs</a:t>
            </a:r>
            <a:r>
              <a:rPr b="1">
                <a:solidFill>
                  <a:srgbClr val="007020"/>
                </a:solidFill>
                <a:latin typeface="Courier"/>
              </a:rPr>
              <a:t>:</a:t>
            </a:r>
            <a:br/>
            <a:r>
              <a:rPr>
                <a:solidFill>
                  <a:srgbClr val="7D9029"/>
                </a:solidFill>
                <a:latin typeface="Courier"/>
              </a:rPr>
              <a:t>    </a:t>
            </a:r>
            <a:r>
              <a:rPr b="1">
                <a:solidFill>
                  <a:srgbClr val="007020"/>
                </a:solidFill>
                <a:latin typeface="Courier"/>
              </a:rPr>
              <a:t>-</a:t>
            </a:r>
            <a:r>
              <a:rPr>
                <a:solidFill>
                  <a:srgbClr val="7D9029"/>
                </a:solidFill>
                <a:latin typeface="Courier"/>
              </a:rPr>
              <a:t> exago@develop+cuda%gcc@10.2.0 cuda_arch=60,70,75,80</a:t>
            </a:r>
            <a:br/>
            <a:r>
              <a:rPr>
                <a:solidFill>
                  <a:srgbClr val="7D9029"/>
                </a:solidFill>
                <a:latin typeface="Courier"/>
              </a:rPr>
              <a:t>    </a:t>
            </a:r>
            <a:r>
              <a:rPr b="1">
                <a:solidFill>
                  <a:srgbClr val="007020"/>
                </a:solidFill>
                <a:latin typeface="Courier"/>
              </a:rPr>
              <a:t>-</a:t>
            </a:r>
            <a:r>
              <a:rPr>
                <a:solidFill>
                  <a:srgbClr val="7D9029"/>
                </a:solidFill>
                <a:latin typeface="Courier"/>
              </a:rPr>
              <a:t> exago@develop+cuda%gcc@10.2.0 cuda_arch=60,70,75,80</a:t>
            </a:r>
            <a:br/>
            <a:r>
              <a:rPr>
                <a:solidFill>
                  <a:srgbClr val="7D9029"/>
                </a:solidFill>
                <a:latin typeface="Courier"/>
              </a:rPr>
              <a:t>  </a:t>
            </a:r>
            <a:r>
              <a:rPr>
                <a:solidFill>
                  <a:srgbClr val="06287E"/>
                </a:solidFill>
                <a:latin typeface="Courier"/>
              </a:rPr>
              <a:t>view</a:t>
            </a:r>
            <a:r>
              <a:rPr b="1">
                <a:solidFill>
                  <a:srgbClr val="007020"/>
                </a:solidFill>
                <a:latin typeface="Courier"/>
              </a:rPr>
              <a:t>:</a:t>
            </a:r>
            <a:r>
              <a:rPr>
                <a:solidFill>
                  <a:srgbClr val="7D9029"/>
                </a:solidFill>
                <a:latin typeface="Courier"/>
              </a:rPr>
              <a:t> </a:t>
            </a:r>
            <a:r>
              <a:rPr>
                <a:solidFill>
                  <a:srgbClr val="4070A0"/>
                </a:solidFill>
                <a:latin typeface="Courier"/>
              </a:rPr>
              <a:t>false</a:t>
            </a:r>
            <a:br/>
            <a:r>
              <a:rPr>
                <a:solidFill>
                  <a:srgbClr val="7D9029"/>
                </a:solidFill>
                <a:latin typeface="Courier"/>
              </a:rPr>
              <a:t>  </a:t>
            </a:r>
            <a:r>
              <a:rPr>
                <a:solidFill>
                  <a:srgbClr val="06287E"/>
                </a:solidFill>
                <a:latin typeface="Courier"/>
              </a:rPr>
              <a:t>concretizer</a:t>
            </a:r>
            <a:r>
              <a:rPr b="1">
                <a:solidFill>
                  <a:srgbClr val="007020"/>
                </a:solidFill>
                <a:latin typeface="Courier"/>
              </a:rPr>
              <a:t>:</a:t>
            </a:r>
            <a:br/>
            <a:r>
              <a:rPr>
                <a:solidFill>
                  <a:srgbClr val="7D9029"/>
                </a:solidFill>
                <a:latin typeface="Courier"/>
              </a:rPr>
              <a:t>    </a:t>
            </a:r>
            <a:r>
              <a:rPr>
                <a:solidFill>
                  <a:srgbClr val="06287E"/>
                </a:solidFill>
                <a:latin typeface="Courier"/>
              </a:rPr>
              <a:t>unify</a:t>
            </a:r>
            <a:r>
              <a:rPr b="1">
                <a:solidFill>
                  <a:srgbClr val="007020"/>
                </a:solidFill>
                <a:latin typeface="Courier"/>
              </a:rPr>
              <a:t>:</a:t>
            </a:r>
            <a:r>
              <a:rPr>
                <a:solidFill>
                  <a:srgbClr val="7D9029"/>
                </a:solidFill>
                <a:latin typeface="Courier"/>
              </a:rPr>
              <a:t> when_possible</a:t>
            </a:r>
            <a:br/>
            <a:r>
              <a:rPr>
                <a:solidFill>
                  <a:srgbClr val="7D9029"/>
                </a:solidFill>
                <a:latin typeface="Courier"/>
              </a:rPr>
              <a:t>    </a:t>
            </a:r>
            <a:r>
              <a:rPr>
                <a:solidFill>
                  <a:srgbClr val="06287E"/>
                </a:solidFill>
                <a:latin typeface="Courier"/>
              </a:rPr>
              <a:t>reuse</a:t>
            </a:r>
            <a:r>
              <a:rPr b="1">
                <a:solidFill>
                  <a:srgbClr val="007020"/>
                </a:solidFill>
                <a:latin typeface="Courier"/>
              </a:rPr>
              <a:t>:</a:t>
            </a:r>
            <a:r>
              <a:rPr>
                <a:solidFill>
                  <a:srgbClr val="7D9029"/>
                </a:solidFill>
                <a:latin typeface="Courier"/>
              </a:rPr>
              <a:t> </a:t>
            </a:r>
            <a:r>
              <a:rPr>
                <a:solidFill>
                  <a:srgbClr val="4070A0"/>
                </a:solidFill>
                <a:latin typeface="Courier"/>
              </a:rPr>
              <a:t>true</a:t>
            </a:r>
            <a:br/>
            <a:r>
              <a:rPr>
                <a:solidFill>
                  <a:srgbClr val="7D9029"/>
                </a:solidFill>
                <a:latin typeface="Courier"/>
              </a:rPr>
              <a:t>  </a:t>
            </a:r>
            <a:r>
              <a:rPr>
                <a:solidFill>
                  <a:srgbClr val="06287E"/>
                </a:solidFill>
                <a:latin typeface="Courier"/>
              </a:rPr>
              <a:t>config</a:t>
            </a:r>
            <a:r>
              <a:rPr b="1">
                <a:solidFill>
                  <a:srgbClr val="007020"/>
                </a:solidFill>
                <a:latin typeface="Courier"/>
              </a:rPr>
              <a:t>:</a:t>
            </a:r>
            <a:br/>
            <a:r>
              <a:rPr>
                <a:solidFill>
                  <a:srgbClr val="7D9029"/>
                </a:solidFill>
                <a:latin typeface="Courier"/>
              </a:rPr>
              <a:t>    </a:t>
            </a:r>
            <a:r>
              <a:rPr>
                <a:solidFill>
                  <a:srgbClr val="06287E"/>
                </a:solidFill>
                <a:latin typeface="Courier"/>
              </a:rPr>
              <a:t>concretizer</a:t>
            </a:r>
            <a:r>
              <a:rPr b="1">
                <a:solidFill>
                  <a:srgbClr val="007020"/>
                </a:solidFill>
                <a:latin typeface="Courier"/>
              </a:rPr>
              <a:t>:</a:t>
            </a:r>
            <a:r>
              <a:rPr>
                <a:solidFill>
                  <a:srgbClr val="7D9029"/>
                </a:solidFill>
                <a:latin typeface="Courier"/>
              </a:rPr>
              <a:t> clingo</a:t>
            </a:r>
          </a:p>
        </p:txBody>
      </p:sp>
      <p:sp>
        <p:nvSpPr>
          <p:cNvPr id="17" name="Content Placeholder 13">
            <a:extLst>
              <a:ext uri="{FF2B5EF4-FFF2-40B4-BE49-F238E27FC236}">
                <a16:creationId xmlns:a16="http://schemas.microsoft.com/office/drawing/2014/main" id="{39845495-D57E-4D99-AAAE-A5A62A5F6BC3}"/>
              </a:ext>
            </a:extLst>
          </p:cNvPr>
          <p:cNvSpPr>
            <a:spLocks noGrp="1"/>
          </p:cNvSpPr>
          <p:nvPr>
            <p:ph idx="22" sz="quarter"/>
          </p:nvPr>
        </p:nvSpPr>
        <p:spPr/>
        <p:txBody>
          <a:bodyPr/>
          <a:lstStyle/>
          <a:p>
            <a:pPr lvl="0" indent="0" marL="0">
              <a:buNone/>
            </a:pPr>
            <a:r>
              <a:rPr/>
              <a:t>Here is some the spack spec install of exago in GitLab CI/CD. These pipelines are invaluable in automating the testing and deployment of our code.</a:t>
            </a:r>
          </a:p>
        </p:txBody>
      </p:sp>
      <p:sp>
        <p:nvSpPr>
          <p:cNvPr id="13" name="Slide Number Placeholder 3">
            <a:extLst>
              <a:ext uri="{FF2B5EF4-FFF2-40B4-BE49-F238E27FC236}">
                <a16:creationId xmlns:a16="http://schemas.microsoft.com/office/drawing/2014/main" id="{3338E046-DF9E-FC49-A812-491AB8058B4E}"/>
              </a:ext>
            </a:extLst>
          </p:cNvPr>
          <p:cNvSpPr>
            <a:spLocks noGrp="1"/>
          </p:cNvSpPr>
          <p:nvPr>
            <p:ph idx="12" sz="quarter" type="sldNum"/>
          </p:nvPr>
        </p:nvSpPr>
        <p:spPr>
          <a:xfrm>
            <a:off x="13994296" y="7772400"/>
            <a:ext cx="453223" cy="457200"/>
          </a:xfrm>
          <a:prstGeom prst="rect">
            <a:avLst/>
          </a:prstGeom>
        </p:spPr>
        <p:txBody>
          <a:bodyPr anchor="ctr" anchorCtr="0" bIns="0" lIns="0" rIns="0" tIns="0"/>
          <a:lstStyle>
            <a:lvl1pPr algn="r">
              <a:defRPr sz="1200">
                <a:solidFill>
                  <a:srgbClr val="B3B3B3"/>
                </a:solidFill>
                <a:latin charset="0" panose="020B0604020202020204" pitchFamily="34" typeface="Arial"/>
                <a:cs charset="0" panose="020B0604020202020204" pitchFamily="34" typeface="Arial"/>
              </a:defRPr>
            </a:lvl1pPr>
          </a:lstStyle>
          <a:p>
            <a:fld id="{FE7A4BB3-E848-5A44-82DF-322201952CD8}" type="slidenum">
              <a:rPr lang="en-US" smtClean="0"/>
              <a:pPr/>
              <a:t>‹#›</a:t>
            </a:fld>
            <a:endParaRPr dirty="0" lang="en-US"/>
          </a:p>
        </p:txBody>
      </p:sp>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BA15C59-56C3-A96E-FD1C-095AE6571B5F}"/>
              </a:ext>
            </a:extLst>
          </p:cNvPr>
          <p:cNvSpPr>
            <a:spLocks noGrp="1"/>
          </p:cNvSpPr>
          <p:nvPr>
            <p:ph hasCustomPrompt="1" type="title"/>
          </p:nvPr>
        </p:nvSpPr>
        <p:spPr>
          <a:xfrm>
            <a:off x="1466492" y="1002493"/>
            <a:ext cx="9458683" cy="984653"/>
          </a:xfrm>
          <a:prstGeom prst="rect">
            <a:avLst/>
          </a:prstGeom>
        </p:spPr>
        <p:txBody>
          <a:bodyPr/>
          <a:lstStyle/>
          <a:p>
            <a:pPr lvl="0" indent="0" marL="0">
              <a:buNone/>
            </a:pPr>
            <a:r>
              <a:rPr/>
              <a:t>Package managers</a:t>
            </a:r>
          </a:p>
        </p:txBody>
      </p:sp>
      <p:sp>
        <p:nvSpPr>
          <p:cNvPr id="10" name="Content Placeholder 4">
            <a:extLst>
              <a:ext uri="{FF2B5EF4-FFF2-40B4-BE49-F238E27FC236}">
                <a16:creationId xmlns:a16="http://schemas.microsoft.com/office/drawing/2014/main" id="{028E3363-7137-4431-9927-3AE087A5B2BE}"/>
              </a:ext>
            </a:extLst>
          </p:cNvPr>
          <p:cNvSpPr>
            <a:spLocks noGrp="1"/>
          </p:cNvSpPr>
          <p:nvPr>
            <p:ph idx="20" sz="quarter"/>
          </p:nvPr>
        </p:nvSpPr>
        <p:spPr/>
        <p:txBody>
          <a:bodyPr/>
          <a:lstStyle/>
          <a:p>
            <a:pPr lvl="0"/>
            <a:r>
              <a:rPr/>
              <a:t>source code to binary for reproducibility and performance</a:t>
            </a:r>
          </a:p>
          <a:p>
            <a:pPr lvl="0"/>
            <a:r>
              <a:rPr/>
              <a:t>portable binary</a:t>
            </a:r>
          </a:p>
          <a:p>
            <a:pPr lvl="0"/>
            <a:r>
              <a:rPr/>
              <a:t>compiler and runtime libraries</a:t>
            </a:r>
          </a:p>
          <a:p>
            <a:pPr lvl="0"/>
            <a:r>
              <a:rPr/>
              <a:t>Spack manages dependencies</a:t>
            </a:r>
          </a:p>
        </p:txBody>
      </p:sp>
      <p:sp>
        <p:nvSpPr>
          <p:cNvPr id="2" name="Slide Number Placeholder 3">
            <a:extLst>
              <a:ext uri="{FF2B5EF4-FFF2-40B4-BE49-F238E27FC236}">
                <a16:creationId xmlns:a16="http://schemas.microsoft.com/office/drawing/2014/main" id="{461890F2-570C-332A-E067-5BACD8AAD223}"/>
              </a:ext>
            </a:extLst>
          </p:cNvPr>
          <p:cNvSpPr>
            <a:spLocks noGrp="1"/>
          </p:cNvSpPr>
          <p:nvPr>
            <p:ph idx="12" sz="quarter" type="sldNum"/>
          </p:nvPr>
        </p:nvSpPr>
        <p:spPr>
          <a:xfrm>
            <a:off x="13994296" y="7772400"/>
            <a:ext cx="453223" cy="457200"/>
          </a:xfrm>
          <a:prstGeom prst="rect">
            <a:avLst/>
          </a:prstGeom>
        </p:spPr>
        <p:txBody>
          <a:bodyPr anchor="ctr" anchorCtr="0" bIns="0" lIns="0" rIns="0" tIns="0"/>
          <a:lstStyle>
            <a:lvl1pPr algn="r">
              <a:defRPr sz="1200">
                <a:solidFill>
                  <a:schemeClr val="tx1"/>
                </a:solidFill>
                <a:latin charset="0" panose="020B0604020202020204" pitchFamily="34" typeface="Arial"/>
                <a:cs charset="0" panose="020B0604020202020204" pitchFamily="34" typeface="Arial"/>
              </a:defRPr>
            </a:lvl1pPr>
          </a:lstStyle>
          <a:p>
            <a:fld id="{FE7A4BB3-E848-5A44-82DF-322201952CD8}" type="slidenum">
              <a:rPr lang="en-US" smtClean="0"/>
              <a:pPr/>
              <a:t>‹#›</a:t>
            </a:fld>
            <a:endParaRPr dirty="0" lang="en-US"/>
          </a:p>
        </p:txBody>
      </p:sp>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BA15C59-56C3-A96E-FD1C-095AE6571B5F}"/>
              </a:ext>
            </a:extLst>
          </p:cNvPr>
          <p:cNvSpPr>
            <a:spLocks noGrp="1"/>
          </p:cNvSpPr>
          <p:nvPr>
            <p:ph hasCustomPrompt="1" type="title"/>
          </p:nvPr>
        </p:nvSpPr>
        <p:spPr>
          <a:xfrm>
            <a:off x="1466492" y="1002493"/>
            <a:ext cx="9458683" cy="984653"/>
          </a:xfrm>
          <a:prstGeom prst="rect">
            <a:avLst/>
          </a:prstGeom>
        </p:spPr>
        <p:txBody>
          <a:bodyPr/>
          <a:lstStyle/>
          <a:p>
            <a:pPr lvl="0" indent="0" marL="0">
              <a:buNone/>
            </a:pPr>
            <a:r>
              <a:rPr/>
              <a:t>Useful Spack commands</a:t>
            </a:r>
          </a:p>
        </p:txBody>
      </p:sp>
      <p:sp>
        <p:nvSpPr>
          <p:cNvPr id="10" name="Content Placeholder 4">
            <a:extLst>
              <a:ext uri="{FF2B5EF4-FFF2-40B4-BE49-F238E27FC236}">
                <a16:creationId xmlns:a16="http://schemas.microsoft.com/office/drawing/2014/main" id="{028E3363-7137-4431-9927-3AE087A5B2BE}"/>
              </a:ext>
            </a:extLst>
          </p:cNvPr>
          <p:cNvSpPr>
            <a:spLocks noGrp="1"/>
          </p:cNvSpPr>
          <p:nvPr>
            <p:ph idx="20" sz="quarter"/>
          </p:nvPr>
        </p:nvSpPr>
        <p:spPr/>
        <p:txBody>
          <a:bodyPr/>
          <a:lstStyle/>
          <a:p>
            <a:pPr lvl="0"/>
            <a:r>
              <a:rPr/>
              <a:t>edit packages</a:t>
            </a:r>
          </a:p>
          <a:p>
            <a:pPr lvl="0"/>
            <a:r>
              <a:rPr/>
              <a:t>spec</a:t>
            </a:r>
          </a:p>
          <a:p>
            <a:pPr lvl="0"/>
            <a:r>
              <a:rPr/>
              <a:t>concretize</a:t>
            </a:r>
          </a:p>
          <a:p>
            <a:pPr lvl="0"/>
            <a:r>
              <a:rPr/>
              <a:t>install</a:t>
            </a:r>
          </a:p>
        </p:txBody>
      </p:sp>
      <p:sp>
        <p:nvSpPr>
          <p:cNvPr id="2" name="Slide Number Placeholder 3">
            <a:extLst>
              <a:ext uri="{FF2B5EF4-FFF2-40B4-BE49-F238E27FC236}">
                <a16:creationId xmlns:a16="http://schemas.microsoft.com/office/drawing/2014/main" id="{461890F2-570C-332A-E067-5BACD8AAD223}"/>
              </a:ext>
            </a:extLst>
          </p:cNvPr>
          <p:cNvSpPr>
            <a:spLocks noGrp="1"/>
          </p:cNvSpPr>
          <p:nvPr>
            <p:ph idx="12" sz="quarter" type="sldNum"/>
          </p:nvPr>
        </p:nvSpPr>
        <p:spPr>
          <a:xfrm>
            <a:off x="13994296" y="7772400"/>
            <a:ext cx="453223" cy="457200"/>
          </a:xfrm>
          <a:prstGeom prst="rect">
            <a:avLst/>
          </a:prstGeom>
        </p:spPr>
        <p:txBody>
          <a:bodyPr anchor="ctr" anchorCtr="0" bIns="0" lIns="0" rIns="0" tIns="0"/>
          <a:lstStyle>
            <a:lvl1pPr algn="r">
              <a:defRPr sz="1200">
                <a:solidFill>
                  <a:schemeClr val="tx1"/>
                </a:solidFill>
                <a:latin charset="0" panose="020B0604020202020204" pitchFamily="34" typeface="Arial"/>
                <a:cs charset="0" panose="020B0604020202020204" pitchFamily="34" typeface="Arial"/>
              </a:defRPr>
            </a:lvl1pPr>
          </a:lstStyle>
          <a:p>
            <a:fld id="{FE7A4BB3-E848-5A44-82DF-322201952CD8}" type="slidenum">
              <a:rPr lang="en-US" smtClean="0"/>
              <a:pPr/>
              <a:t>‹#›</a:t>
            </a:fld>
            <a:endParaRPr dirty="0" lang="en-US"/>
          </a:p>
        </p:txBody>
      </p:sp>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BA15C59-56C3-A96E-FD1C-095AE6571B5F}"/>
              </a:ext>
            </a:extLst>
          </p:cNvPr>
          <p:cNvSpPr>
            <a:spLocks noGrp="1"/>
          </p:cNvSpPr>
          <p:nvPr>
            <p:ph hasCustomPrompt="1" type="title"/>
          </p:nvPr>
        </p:nvSpPr>
        <p:spPr>
          <a:xfrm>
            <a:off x="1466492" y="1002493"/>
            <a:ext cx="9458683" cy="984653"/>
          </a:xfrm>
          <a:prstGeom prst="rect">
            <a:avLst/>
          </a:prstGeom>
        </p:spPr>
        <p:txBody>
          <a:bodyPr/>
          <a:lstStyle/>
          <a:p>
            <a:pPr lvl="0" indent="0" marL="0">
              <a:buNone/>
            </a:pPr>
            <a:r>
              <a:rPr/>
              <a:t>Some other Spack features</a:t>
            </a:r>
          </a:p>
        </p:txBody>
      </p:sp>
      <p:sp>
        <p:nvSpPr>
          <p:cNvPr id="10" name="Content Placeholder 4">
            <a:extLst>
              <a:ext uri="{FF2B5EF4-FFF2-40B4-BE49-F238E27FC236}">
                <a16:creationId xmlns:a16="http://schemas.microsoft.com/office/drawing/2014/main" id="{028E3363-7137-4431-9927-3AE087A5B2BE}"/>
              </a:ext>
            </a:extLst>
          </p:cNvPr>
          <p:cNvSpPr>
            <a:spLocks noGrp="1"/>
          </p:cNvSpPr>
          <p:nvPr>
            <p:ph idx="20" sz="quarter"/>
          </p:nvPr>
        </p:nvSpPr>
        <p:spPr/>
        <p:txBody>
          <a:bodyPr/>
          <a:lstStyle/>
          <a:p>
            <a:pPr lvl="0"/>
            <a:r>
              <a:rPr/>
              <a:t>Environments</a:t>
            </a:r>
          </a:p>
          <a:p>
            <a:pPr lvl="0"/>
            <a:r>
              <a:rPr/>
              <a:t>Mirrors (with E4S.)</a:t>
            </a:r>
          </a:p>
          <a:p>
            <a:pPr lvl="0"/>
            <a:r>
              <a:rPr/>
              <a:t>Binary hashes, reuse</a:t>
            </a:r>
          </a:p>
        </p:txBody>
      </p:sp>
      <p:sp>
        <p:nvSpPr>
          <p:cNvPr id="2" name="Slide Number Placeholder 3">
            <a:extLst>
              <a:ext uri="{FF2B5EF4-FFF2-40B4-BE49-F238E27FC236}">
                <a16:creationId xmlns:a16="http://schemas.microsoft.com/office/drawing/2014/main" id="{461890F2-570C-332A-E067-5BACD8AAD223}"/>
              </a:ext>
            </a:extLst>
          </p:cNvPr>
          <p:cNvSpPr>
            <a:spLocks noGrp="1"/>
          </p:cNvSpPr>
          <p:nvPr>
            <p:ph idx="12" sz="quarter" type="sldNum"/>
          </p:nvPr>
        </p:nvSpPr>
        <p:spPr>
          <a:xfrm>
            <a:off x="13994296" y="7772400"/>
            <a:ext cx="453223" cy="457200"/>
          </a:xfrm>
          <a:prstGeom prst="rect">
            <a:avLst/>
          </a:prstGeom>
        </p:spPr>
        <p:txBody>
          <a:bodyPr anchor="ctr" anchorCtr="0" bIns="0" lIns="0" rIns="0" tIns="0"/>
          <a:lstStyle>
            <a:lvl1pPr algn="r">
              <a:defRPr sz="1200">
                <a:solidFill>
                  <a:schemeClr val="tx1"/>
                </a:solidFill>
                <a:latin charset="0" panose="020B0604020202020204" pitchFamily="34" typeface="Arial"/>
                <a:cs charset="0" panose="020B0604020202020204" pitchFamily="34" typeface="Arial"/>
              </a:defRPr>
            </a:lvl1pPr>
          </a:lstStyle>
          <a:p>
            <a:fld id="{FE7A4BB3-E848-5A44-82DF-322201952CD8}" type="slidenum">
              <a:rPr lang="en-US" smtClean="0"/>
              <a:pPr/>
              <a:t>‹#›</a:t>
            </a:fld>
            <a:endParaRPr dirty="0" lang="en-US"/>
          </a:p>
        </p:txBody>
      </p:sp>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BA15C59-56C3-A96E-FD1C-095AE6571B5F}"/>
              </a:ext>
            </a:extLst>
          </p:cNvPr>
          <p:cNvSpPr>
            <a:spLocks noGrp="1"/>
          </p:cNvSpPr>
          <p:nvPr>
            <p:ph hasCustomPrompt="1" type="title"/>
          </p:nvPr>
        </p:nvSpPr>
        <p:spPr>
          <a:xfrm>
            <a:off x="1466492" y="1002493"/>
            <a:ext cx="9458683" cy="984653"/>
          </a:xfrm>
          <a:prstGeom prst="rect">
            <a:avLst/>
          </a:prstGeom>
        </p:spPr>
        <p:txBody>
          <a:bodyPr/>
          <a:lstStyle/>
          <a:p>
            <a:pPr lvl="0" indent="0" marL="0">
              <a:buNone/>
            </a:pPr>
            <a:r>
              <a:rPr/>
              <a:t>Spack supported profiling efforts</a:t>
            </a:r>
          </a:p>
        </p:txBody>
      </p:sp>
      <p:sp>
        <p:nvSpPr>
          <p:cNvPr id="10" name="Content Placeholder 4">
            <a:extLst>
              <a:ext uri="{FF2B5EF4-FFF2-40B4-BE49-F238E27FC236}">
                <a16:creationId xmlns:a16="http://schemas.microsoft.com/office/drawing/2014/main" id="{028E3363-7137-4431-9927-3AE087A5B2BE}"/>
              </a:ext>
            </a:extLst>
          </p:cNvPr>
          <p:cNvSpPr>
            <a:spLocks noGrp="1"/>
          </p:cNvSpPr>
          <p:nvPr>
            <p:ph idx="20" sz="quarter"/>
          </p:nvPr>
        </p:nvSpPr>
        <p:spPr/>
        <p:txBody>
          <a:bodyPr/>
          <a:lstStyle/>
          <a:p>
            <a:pPr lvl="0"/>
            <a:r>
              <a:rPr/>
              <a:t>TODO</a:t>
            </a:r>
          </a:p>
        </p:txBody>
      </p:sp>
      <p:sp>
        <p:nvSpPr>
          <p:cNvPr id="2" name="Slide Number Placeholder 3">
            <a:extLst>
              <a:ext uri="{FF2B5EF4-FFF2-40B4-BE49-F238E27FC236}">
                <a16:creationId xmlns:a16="http://schemas.microsoft.com/office/drawing/2014/main" id="{461890F2-570C-332A-E067-5BACD8AAD223}"/>
              </a:ext>
            </a:extLst>
          </p:cNvPr>
          <p:cNvSpPr>
            <a:spLocks noGrp="1"/>
          </p:cNvSpPr>
          <p:nvPr>
            <p:ph idx="12" sz="quarter" type="sldNum"/>
          </p:nvPr>
        </p:nvSpPr>
        <p:spPr>
          <a:xfrm>
            <a:off x="13994296" y="7772400"/>
            <a:ext cx="453223" cy="457200"/>
          </a:xfrm>
          <a:prstGeom prst="rect">
            <a:avLst/>
          </a:prstGeom>
        </p:spPr>
        <p:txBody>
          <a:bodyPr anchor="ctr" anchorCtr="0" bIns="0" lIns="0" rIns="0" tIns="0"/>
          <a:lstStyle>
            <a:lvl1pPr algn="r">
              <a:defRPr sz="1200">
                <a:solidFill>
                  <a:schemeClr val="tx1"/>
                </a:solidFill>
                <a:latin charset="0" panose="020B0604020202020204" pitchFamily="34" typeface="Arial"/>
                <a:cs charset="0" panose="020B0604020202020204" pitchFamily="34" typeface="Arial"/>
              </a:defRPr>
            </a:lvl1pPr>
          </a:lstStyle>
          <a:p>
            <a:fld id="{FE7A4BB3-E848-5A44-82DF-322201952CD8}" type="slidenum">
              <a:rPr lang="en-US" smtClean="0"/>
              <a:pPr/>
              <a:t>‹#›</a:t>
            </a:fld>
            <a:endParaRPr dirty="0" lang="en-US"/>
          </a:p>
        </p:txBody>
      </p:sp>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2464121C-55FE-F5A6-B9A3-BA764276D011}"/>
              </a:ext>
            </a:extLst>
          </p:cNvPr>
          <p:cNvSpPr>
            <a:spLocks noGrp="1"/>
          </p:cNvSpPr>
          <p:nvPr>
            <p:ph hasCustomPrompt="1" type="title"/>
          </p:nvPr>
        </p:nvSpPr>
        <p:spPr>
          <a:xfrm>
            <a:off x="2088576" y="2903767"/>
            <a:ext cx="10453247" cy="2422066"/>
          </a:xfrm>
          <a:prstGeom prst="rect">
            <a:avLst/>
          </a:prstGeom>
        </p:spPr>
        <p:txBody>
          <a:bodyPr/>
          <a:lstStyle/>
          <a:p>
            <a:pPr lvl="0" indent="0" marL="0">
              <a:buNone/>
            </a:pPr>
            <a:r>
              <a:rPr/>
              <a:t>Linting / Tooling (Jaya)</a:t>
            </a:r>
          </a:p>
        </p:txBody>
      </p:sp>
      <p:sp>
        <p:nvSpPr>
          <p:cNvPr id="2" name="Slide Number Placeholder 3">
            <a:extLst>
              <a:ext uri="{FF2B5EF4-FFF2-40B4-BE49-F238E27FC236}">
                <a16:creationId xmlns:a16="http://schemas.microsoft.com/office/drawing/2014/main" id="{EF968815-8A76-A756-0E92-E7AEDAB55F62}"/>
              </a:ext>
            </a:extLst>
          </p:cNvPr>
          <p:cNvSpPr>
            <a:spLocks noGrp="1"/>
          </p:cNvSpPr>
          <p:nvPr>
            <p:ph idx="22" sz="quarter" type="sldNum"/>
          </p:nvPr>
        </p:nvSpPr>
        <p:spPr>
          <a:xfrm>
            <a:off x="13994296" y="7772400"/>
            <a:ext cx="453223" cy="457200"/>
          </a:xfrm>
          <a:prstGeom prst="rect">
            <a:avLst/>
          </a:prstGeom>
        </p:spPr>
        <p:txBody>
          <a:bodyPr anchor="ctr" anchorCtr="0" bIns="0" lIns="0" rIns="0" tIns="0"/>
          <a:lstStyle>
            <a:lvl1pPr algn="r">
              <a:defRPr sz="1200">
                <a:solidFill>
                  <a:schemeClr val="tx1"/>
                </a:solidFill>
                <a:latin charset="0" panose="020B0604020202020204" pitchFamily="34" typeface="Arial"/>
                <a:cs charset="0" panose="020B0604020202020204" pitchFamily="34" typeface="Arial"/>
              </a:defRPr>
            </a:lvl1pPr>
          </a:lstStyle>
          <a:p>
            <a:fld id="{FE7A4BB3-E848-5A44-82DF-322201952CD8}" type="slidenum">
              <a:rPr lang="en-US" smtClean="0"/>
              <a:pPr/>
              <a:t>‹#›</a:t>
            </a:fld>
            <a:endParaRPr dirty="0" lang="en-US"/>
          </a:p>
        </p:txBody>
      </p:sp>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4">
            <a:extLst>
              <a:ext uri="{FF2B5EF4-FFF2-40B4-BE49-F238E27FC236}">
                <a16:creationId xmlns:a16="http://schemas.microsoft.com/office/drawing/2014/main" id="{028E3363-7137-4431-9927-3AE087A5B2BE}"/>
              </a:ext>
            </a:extLst>
          </p:cNvPr>
          <p:cNvSpPr>
            <a:spLocks noGrp="1"/>
          </p:cNvSpPr>
          <p:nvPr>
            <p:ph idx="20" sz="quarter"/>
          </p:nvPr>
        </p:nvSpPr>
        <p:spPr/>
        <p:txBody>
          <a:bodyPr/>
          <a:lstStyle/>
          <a:p>
            <a:pPr lvl="0" indent="-548640" marL="548640">
              <a:buAutoNum type="arabicPeriod"/>
            </a:pPr>
            <a:r>
              <a:rPr/>
              <a:t>Linting is a code analysis process to check for potential erros and compliance issues.</a:t>
            </a:r>
          </a:p>
          <a:p>
            <a:pPr lvl="0" indent="-548640" marL="548640">
              <a:buAutoNum type="arabicPeriod"/>
            </a:pPr>
            <a:r>
              <a:rPr/>
              <a:t>Gitlab is one of the CI/CD tools for linting that supports linting/devops operations on different languages.</a:t>
            </a:r>
          </a:p>
          <a:p>
            <a:pPr lvl="0" indent="-548640" marL="548640">
              <a:buAutoNum type="arabicPeriod"/>
            </a:pPr>
            <a:r>
              <a:rPr/>
              <a:t>Docker, Kubernetes, and Singularity are few of the contenarization and orchaestration tools to support devops workflows for HPC software package maintainance.</a:t>
            </a:r>
          </a:p>
          <a:p>
            <a:pPr lvl="0" indent="-548640" marL="548640">
              <a:buAutoNum type="arabicPeriod"/>
            </a:pPr>
            <a:r>
              <a:rPr/>
              <a:t>These tools enhances devops workflows with software code testing, bug identification, maintainance and colloboration.</a:t>
            </a:r>
          </a:p>
        </p:txBody>
      </p:sp>
      <p:sp>
        <p:nvSpPr>
          <p:cNvPr id="2" name="Slide Number Placeholder 3">
            <a:extLst>
              <a:ext uri="{FF2B5EF4-FFF2-40B4-BE49-F238E27FC236}">
                <a16:creationId xmlns:a16="http://schemas.microsoft.com/office/drawing/2014/main" id="{461890F2-570C-332A-E067-5BACD8AAD223}"/>
              </a:ext>
            </a:extLst>
          </p:cNvPr>
          <p:cNvSpPr>
            <a:spLocks noGrp="1"/>
          </p:cNvSpPr>
          <p:nvPr>
            <p:ph idx="12" sz="quarter" type="sldNum"/>
          </p:nvPr>
        </p:nvSpPr>
        <p:spPr>
          <a:xfrm>
            <a:off x="13994296" y="7772400"/>
            <a:ext cx="453223" cy="457200"/>
          </a:xfrm>
          <a:prstGeom prst="rect">
            <a:avLst/>
          </a:prstGeom>
        </p:spPr>
        <p:txBody>
          <a:bodyPr anchor="ctr" anchorCtr="0" bIns="0" lIns="0" rIns="0" tIns="0"/>
          <a:lstStyle>
            <a:lvl1pPr algn="r">
              <a:defRPr sz="1200">
                <a:solidFill>
                  <a:schemeClr val="tx1"/>
                </a:solidFill>
                <a:latin charset="0" panose="020B0604020202020204" pitchFamily="34" typeface="Arial"/>
                <a:cs charset="0" panose="020B0604020202020204" pitchFamily="34" typeface="Arial"/>
              </a:defRPr>
            </a:lvl1pPr>
          </a:lstStyle>
          <a:p>
            <a:fld id="{FE7A4BB3-E848-5A44-82DF-322201952CD8}" type="slidenum">
              <a:rPr lang="en-US" smtClean="0"/>
              <a:pPr/>
              <a:t>‹#›</a:t>
            </a:fld>
            <a:endParaRPr dirty="0" lang="en-US"/>
          </a:p>
        </p:txBody>
      </p:sp>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BA15C59-56C3-A96E-FD1C-095AE6571B5F}"/>
              </a:ext>
            </a:extLst>
          </p:cNvPr>
          <p:cNvSpPr>
            <a:spLocks noGrp="1"/>
          </p:cNvSpPr>
          <p:nvPr>
            <p:ph hasCustomPrompt="1" type="title"/>
          </p:nvPr>
        </p:nvSpPr>
        <p:spPr>
          <a:xfrm>
            <a:off x="1466492" y="1002493"/>
            <a:ext cx="9458683" cy="984653"/>
          </a:xfrm>
          <a:prstGeom prst="rect">
            <a:avLst/>
          </a:prstGeom>
        </p:spPr>
        <p:txBody>
          <a:bodyPr/>
          <a:lstStyle/>
          <a:p>
            <a:pPr lvl="0" indent="0" marL="0">
              <a:buNone/>
            </a:pPr>
            <a:r>
              <a:rPr/>
              <a:t>Linting @ExaSGD Devops workflows</a:t>
            </a:r>
          </a:p>
        </p:txBody>
      </p:sp>
      <p:sp>
        <p:nvSpPr>
          <p:cNvPr id="10" name="Content Placeholder 4">
            <a:extLst>
              <a:ext uri="{FF2B5EF4-FFF2-40B4-BE49-F238E27FC236}">
                <a16:creationId xmlns:a16="http://schemas.microsoft.com/office/drawing/2014/main" id="{028E3363-7137-4431-9927-3AE087A5B2BE}"/>
              </a:ext>
            </a:extLst>
          </p:cNvPr>
          <p:cNvSpPr>
            <a:spLocks noGrp="1"/>
          </p:cNvSpPr>
          <p:nvPr>
            <p:ph idx="20" sz="quarter"/>
          </p:nvPr>
        </p:nvSpPr>
        <p:spPr/>
        <p:txBody>
          <a:bodyPr/>
          <a:lstStyle/>
          <a:p>
            <a:pPr lvl="0" indent="-548640" marL="548640">
              <a:buAutoNum type="arabicPeriod"/>
            </a:pPr>
            <a:r>
              <a:rPr/>
              <a:t>current linting (clang format, python format, file naming conventions, cmake format), run in CI pipelines for checking, can run manually to make in place changes.</a:t>
            </a:r>
          </a:p>
          <a:p>
            <a:pPr lvl="0" indent="-548640" marL="548640">
              <a:buAutoNum type="arabicPeriod"/>
            </a:pPr>
            <a:r>
              <a:rPr/>
              <a:t>Transition to precommit for linting influnces various capabilities and ease of working.</a:t>
            </a:r>
          </a:p>
          <a:p>
            <a:pPr lvl="0" indent="-548640" marL="548640">
              <a:buAutoNum type="arabicPeriod"/>
            </a:pPr>
            <a:r>
              <a:rPr/>
              <a:t>Pre-commit testing detects the presence of bugs on configuration and the other project source files.</a:t>
            </a:r>
          </a:p>
          <a:p>
            <a:pPr lvl="0" indent="-548640" marL="548640">
              <a:buAutoNum type="arabicPeriod"/>
            </a:pPr>
            <a:r>
              <a:rPr/>
              <a:t>It can be applied to the linting formats (clang format, python format, file naming conventions, cmake format).</a:t>
            </a:r>
          </a:p>
        </p:txBody>
      </p:sp>
      <p:sp>
        <p:nvSpPr>
          <p:cNvPr id="2" name="Slide Number Placeholder 3">
            <a:extLst>
              <a:ext uri="{FF2B5EF4-FFF2-40B4-BE49-F238E27FC236}">
                <a16:creationId xmlns:a16="http://schemas.microsoft.com/office/drawing/2014/main" id="{461890F2-570C-332A-E067-5BACD8AAD223}"/>
              </a:ext>
            </a:extLst>
          </p:cNvPr>
          <p:cNvSpPr>
            <a:spLocks noGrp="1"/>
          </p:cNvSpPr>
          <p:nvPr>
            <p:ph idx="12" sz="quarter" type="sldNum"/>
          </p:nvPr>
        </p:nvSpPr>
        <p:spPr>
          <a:xfrm>
            <a:off x="13994296" y="7772400"/>
            <a:ext cx="453223" cy="457200"/>
          </a:xfrm>
          <a:prstGeom prst="rect">
            <a:avLst/>
          </a:prstGeom>
        </p:spPr>
        <p:txBody>
          <a:bodyPr anchor="ctr" anchorCtr="0" bIns="0" lIns="0" rIns="0" tIns="0"/>
          <a:lstStyle>
            <a:lvl1pPr algn="r">
              <a:defRPr sz="1200">
                <a:solidFill>
                  <a:schemeClr val="tx1"/>
                </a:solidFill>
                <a:latin charset="0" panose="020B0604020202020204" pitchFamily="34" typeface="Arial"/>
                <a:cs charset="0" panose="020B0604020202020204" pitchFamily="34" typeface="Arial"/>
              </a:defRPr>
            </a:lvl1pPr>
          </a:lstStyle>
          <a:p>
            <a:fld id="{FE7A4BB3-E848-5A44-82DF-322201952CD8}" type="slidenum">
              <a:rPr lang="en-US" smtClean="0"/>
              <a:pPr/>
              <a:t>‹#›</a:t>
            </a:fld>
            <a:endParaRPr dirty="0" lang="en-US"/>
          </a:p>
        </p:txBody>
      </p:sp>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BA15C59-56C3-A96E-FD1C-095AE6571B5F}"/>
              </a:ext>
            </a:extLst>
          </p:cNvPr>
          <p:cNvSpPr>
            <a:spLocks noGrp="1"/>
          </p:cNvSpPr>
          <p:nvPr>
            <p:ph hasCustomPrompt="1" type="title"/>
          </p:nvPr>
        </p:nvSpPr>
        <p:spPr>
          <a:xfrm>
            <a:off x="1466492" y="1002493"/>
            <a:ext cx="9458683" cy="984653"/>
          </a:xfrm>
          <a:prstGeom prst="rect">
            <a:avLst/>
          </a:prstGeom>
        </p:spPr>
        <p:txBody>
          <a:bodyPr/>
          <a:lstStyle/>
          <a:p>
            <a:pPr lvl="0" indent="0" marL="0">
              <a:buNone/>
            </a:pPr>
            <a:r>
              <a:rPr/>
              <a:t>Table of contents</a:t>
            </a:r>
          </a:p>
        </p:txBody>
      </p:sp>
      <p:sp>
        <p:nvSpPr>
          <p:cNvPr id="10" name="Content Placeholder 4">
            <a:extLst>
              <a:ext uri="{FF2B5EF4-FFF2-40B4-BE49-F238E27FC236}">
                <a16:creationId xmlns:a16="http://schemas.microsoft.com/office/drawing/2014/main" id="{028E3363-7137-4431-9927-3AE087A5B2BE}"/>
              </a:ext>
            </a:extLst>
          </p:cNvPr>
          <p:cNvSpPr>
            <a:spLocks noGrp="1"/>
          </p:cNvSpPr>
          <p:nvPr>
            <p:ph idx="20" sz="quarter"/>
          </p:nvPr>
        </p:nvSpPr>
        <p:spPr/>
        <p:txBody>
          <a:bodyPr/>
          <a:lstStyle/>
          <a:p>
            <a:pPr lvl="0"/>
            <a:r>
              <a:rPr>
                <a:hlinkClick r:id="rId2" action="ppaction://hlinksldjump"/>
              </a:rPr>
              <a:t>Introduction</a:t>
            </a:r>
          </a:p>
          <a:p>
            <a:pPr lvl="0"/>
            <a:r>
              <a:rPr>
                <a:hlinkClick r:id="rId3" action="ppaction://hlinksldjump"/>
              </a:rPr>
              <a:t>Spack &amp; Dependency Management (Sayef)</a:t>
            </a:r>
          </a:p>
          <a:p>
            <a:pPr lvl="0"/>
            <a:r>
              <a:rPr>
                <a:hlinkClick r:id="rId4" action="ppaction://hlinksldjump"/>
              </a:rPr>
              <a:t>Linting / Tooling (Jaya)</a:t>
            </a:r>
          </a:p>
          <a:p>
            <a:pPr lvl="0"/>
            <a:r>
              <a:rPr>
                <a:hlinkClick r:id="rId5" action="ppaction://hlinksldjump"/>
              </a:rPr>
              <a:t>CMake, buildsystems, and our C/Python/JS Stack (Cameron)</a:t>
            </a:r>
          </a:p>
          <a:p>
            <a:pPr lvl="0"/>
            <a:r>
              <a:rPr>
                <a:hlinkClick r:id="rId6" action="ppaction://hlinksldjump"/>
              </a:rPr>
              <a:t>Template Slides (Section Header)</a:t>
            </a:r>
          </a:p>
        </p:txBody>
      </p:sp>
      <p:sp>
        <p:nvSpPr>
          <p:cNvPr id="2" name="Slide Number Placeholder 3">
            <a:extLst>
              <a:ext uri="{FF2B5EF4-FFF2-40B4-BE49-F238E27FC236}">
                <a16:creationId xmlns:a16="http://schemas.microsoft.com/office/drawing/2014/main" id="{461890F2-570C-332A-E067-5BACD8AAD223}"/>
              </a:ext>
            </a:extLst>
          </p:cNvPr>
          <p:cNvSpPr>
            <a:spLocks noGrp="1"/>
          </p:cNvSpPr>
          <p:nvPr>
            <p:ph idx="12" sz="quarter" type="sldNum"/>
          </p:nvPr>
        </p:nvSpPr>
        <p:spPr>
          <a:xfrm>
            <a:off x="13994296" y="7772400"/>
            <a:ext cx="453223" cy="457200"/>
          </a:xfrm>
          <a:prstGeom prst="rect">
            <a:avLst/>
          </a:prstGeom>
        </p:spPr>
        <p:txBody>
          <a:bodyPr anchor="ctr" anchorCtr="0" bIns="0" lIns="0" rIns="0" tIns="0"/>
          <a:lstStyle>
            <a:lvl1pPr algn="r">
              <a:defRPr sz="1200">
                <a:solidFill>
                  <a:schemeClr val="tx1"/>
                </a:solidFill>
                <a:latin charset="0" panose="020B0604020202020204" pitchFamily="34" typeface="Arial"/>
                <a:cs charset="0" panose="020B0604020202020204" pitchFamily="34" typeface="Arial"/>
              </a:defRPr>
            </a:lvl1pPr>
          </a:lstStyle>
          <a:p>
            <a:fld id="{FE7A4BB3-E848-5A44-82DF-322201952CD8}" type="slidenum">
              <a:rPr lang="en-US" smtClean="0"/>
              <a:pPr/>
              <a:t>‹#›</a:t>
            </a:fld>
            <a:endParaRPr dirty="0" lang="en-US"/>
          </a:p>
        </p:txBody>
      </p:sp>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BA15C59-56C3-A96E-FD1C-095AE6571B5F}"/>
              </a:ext>
            </a:extLst>
          </p:cNvPr>
          <p:cNvSpPr>
            <a:spLocks noGrp="1"/>
          </p:cNvSpPr>
          <p:nvPr>
            <p:ph hasCustomPrompt="1" type="title"/>
          </p:nvPr>
        </p:nvSpPr>
        <p:spPr>
          <a:xfrm>
            <a:off x="1466492" y="1002493"/>
            <a:ext cx="9458683" cy="984653"/>
          </a:xfrm>
          <a:prstGeom prst="rect">
            <a:avLst/>
          </a:prstGeom>
        </p:spPr>
        <p:txBody>
          <a:bodyPr/>
          <a:lstStyle/>
          <a:p>
            <a:pPr lvl="0" indent="0" marL="0">
              <a:buNone/>
            </a:pPr>
            <a:r>
              <a:rPr/>
              <a:t>Pre-commit</a:t>
            </a:r>
          </a:p>
        </p:txBody>
      </p:sp>
      <p:sp>
        <p:nvSpPr>
          <p:cNvPr id="10" name="Content Placeholder 4">
            <a:extLst>
              <a:ext uri="{FF2B5EF4-FFF2-40B4-BE49-F238E27FC236}">
                <a16:creationId xmlns:a16="http://schemas.microsoft.com/office/drawing/2014/main" id="{028E3363-7137-4431-9927-3AE087A5B2BE}"/>
              </a:ext>
            </a:extLst>
          </p:cNvPr>
          <p:cNvSpPr>
            <a:spLocks noGrp="1"/>
          </p:cNvSpPr>
          <p:nvPr>
            <p:ph idx="20" sz="quarter"/>
          </p:nvPr>
        </p:nvSpPr>
        <p:spPr/>
        <p:txBody>
          <a:bodyPr/>
          <a:lstStyle/>
          <a:p>
            <a:pPr lvl="0"/>
            <a:r>
              <a:rPr/>
              <a:t>TODO</a:t>
            </a:r>
          </a:p>
        </p:txBody>
      </p:sp>
      <p:sp>
        <p:nvSpPr>
          <p:cNvPr id="2" name="Slide Number Placeholder 3">
            <a:extLst>
              <a:ext uri="{FF2B5EF4-FFF2-40B4-BE49-F238E27FC236}">
                <a16:creationId xmlns:a16="http://schemas.microsoft.com/office/drawing/2014/main" id="{461890F2-570C-332A-E067-5BACD8AAD223}"/>
              </a:ext>
            </a:extLst>
          </p:cNvPr>
          <p:cNvSpPr>
            <a:spLocks noGrp="1"/>
          </p:cNvSpPr>
          <p:nvPr>
            <p:ph idx="12" sz="quarter" type="sldNum"/>
          </p:nvPr>
        </p:nvSpPr>
        <p:spPr>
          <a:xfrm>
            <a:off x="13994296" y="7772400"/>
            <a:ext cx="453223" cy="457200"/>
          </a:xfrm>
          <a:prstGeom prst="rect">
            <a:avLst/>
          </a:prstGeom>
        </p:spPr>
        <p:txBody>
          <a:bodyPr anchor="ctr" anchorCtr="0" bIns="0" lIns="0" rIns="0" tIns="0"/>
          <a:lstStyle>
            <a:lvl1pPr algn="r">
              <a:defRPr sz="1200">
                <a:solidFill>
                  <a:schemeClr val="tx1"/>
                </a:solidFill>
                <a:latin charset="0" panose="020B0604020202020204" pitchFamily="34" typeface="Arial"/>
                <a:cs charset="0" panose="020B0604020202020204" pitchFamily="34" typeface="Arial"/>
              </a:defRPr>
            </a:lvl1pPr>
          </a:lstStyle>
          <a:p>
            <a:fld id="{FE7A4BB3-E848-5A44-82DF-322201952CD8}" type="slidenum">
              <a:rPr lang="en-US" smtClean="0"/>
              <a:pPr/>
              <a:t>‹#›</a:t>
            </a:fld>
            <a:endParaRPr dirty="0" lang="en-US"/>
          </a:p>
        </p:txBody>
      </p:sp>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BA15C59-56C3-A96E-FD1C-095AE6571B5F}"/>
              </a:ext>
            </a:extLst>
          </p:cNvPr>
          <p:cNvSpPr>
            <a:spLocks noGrp="1"/>
          </p:cNvSpPr>
          <p:nvPr>
            <p:ph hasCustomPrompt="1" type="title"/>
          </p:nvPr>
        </p:nvSpPr>
        <p:spPr>
          <a:xfrm>
            <a:off x="1466492" y="1002493"/>
            <a:ext cx="9458683" cy="984653"/>
          </a:xfrm>
          <a:prstGeom prst="rect">
            <a:avLst/>
          </a:prstGeom>
        </p:spPr>
        <p:txBody>
          <a:bodyPr/>
          <a:lstStyle/>
          <a:p>
            <a:pPr lvl="0" indent="0" marL="0">
              <a:buNone/>
            </a:pPr>
            <a:r>
              <a:rPr/>
              <a:t>Documentation</a:t>
            </a:r>
          </a:p>
        </p:txBody>
      </p:sp>
      <p:sp>
        <p:nvSpPr>
          <p:cNvPr id="10" name="Content Placeholder 4">
            <a:extLst>
              <a:ext uri="{FF2B5EF4-FFF2-40B4-BE49-F238E27FC236}">
                <a16:creationId xmlns:a16="http://schemas.microsoft.com/office/drawing/2014/main" id="{028E3363-7137-4431-9927-3AE087A5B2BE}"/>
              </a:ext>
            </a:extLst>
          </p:cNvPr>
          <p:cNvSpPr>
            <a:spLocks noGrp="1"/>
          </p:cNvSpPr>
          <p:nvPr>
            <p:ph idx="20" sz="quarter"/>
          </p:nvPr>
        </p:nvSpPr>
        <p:spPr/>
        <p:txBody>
          <a:bodyPr/>
          <a:lstStyle/>
          <a:p>
            <a:pPr lvl="0"/>
            <a:r>
              <a:rPr/>
              <a:t>TODO</a:t>
            </a:r>
          </a:p>
        </p:txBody>
      </p:sp>
      <p:sp>
        <p:nvSpPr>
          <p:cNvPr id="2" name="Slide Number Placeholder 3">
            <a:extLst>
              <a:ext uri="{FF2B5EF4-FFF2-40B4-BE49-F238E27FC236}">
                <a16:creationId xmlns:a16="http://schemas.microsoft.com/office/drawing/2014/main" id="{461890F2-570C-332A-E067-5BACD8AAD223}"/>
              </a:ext>
            </a:extLst>
          </p:cNvPr>
          <p:cNvSpPr>
            <a:spLocks noGrp="1"/>
          </p:cNvSpPr>
          <p:nvPr>
            <p:ph idx="12" sz="quarter" type="sldNum"/>
          </p:nvPr>
        </p:nvSpPr>
        <p:spPr>
          <a:xfrm>
            <a:off x="13994296" y="7772400"/>
            <a:ext cx="453223" cy="457200"/>
          </a:xfrm>
          <a:prstGeom prst="rect">
            <a:avLst/>
          </a:prstGeom>
        </p:spPr>
        <p:txBody>
          <a:bodyPr anchor="ctr" anchorCtr="0" bIns="0" lIns="0" rIns="0" tIns="0"/>
          <a:lstStyle>
            <a:lvl1pPr algn="r">
              <a:defRPr sz="1200">
                <a:solidFill>
                  <a:schemeClr val="tx1"/>
                </a:solidFill>
                <a:latin charset="0" panose="020B0604020202020204" pitchFamily="34" typeface="Arial"/>
                <a:cs charset="0" panose="020B0604020202020204" pitchFamily="34" typeface="Arial"/>
              </a:defRPr>
            </a:lvl1pPr>
          </a:lstStyle>
          <a:p>
            <a:fld id="{FE7A4BB3-E848-5A44-82DF-322201952CD8}" type="slidenum">
              <a:rPr lang="en-US" smtClean="0"/>
              <a:pPr/>
              <a:t>‹#›</a:t>
            </a:fld>
            <a:endParaRPr dirty="0" lang="en-US"/>
          </a:p>
        </p:txBody>
      </p:sp>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2464121C-55FE-F5A6-B9A3-BA764276D011}"/>
              </a:ext>
            </a:extLst>
          </p:cNvPr>
          <p:cNvSpPr>
            <a:spLocks noGrp="1"/>
          </p:cNvSpPr>
          <p:nvPr>
            <p:ph hasCustomPrompt="1" type="title"/>
          </p:nvPr>
        </p:nvSpPr>
        <p:spPr>
          <a:xfrm>
            <a:off x="2088576" y="2903767"/>
            <a:ext cx="10453247" cy="2422066"/>
          </a:xfrm>
          <a:prstGeom prst="rect">
            <a:avLst/>
          </a:prstGeom>
        </p:spPr>
        <p:txBody>
          <a:bodyPr/>
          <a:lstStyle/>
          <a:p>
            <a:pPr lvl="0" indent="0" marL="0">
              <a:buNone/>
            </a:pPr>
            <a:r>
              <a:rPr/>
              <a:t>CMake, buildsystems, and our C/Python/JS Stack (Cameron)</a:t>
            </a:r>
          </a:p>
        </p:txBody>
      </p:sp>
      <p:sp>
        <p:nvSpPr>
          <p:cNvPr id="2" name="Slide Number Placeholder 3">
            <a:extLst>
              <a:ext uri="{FF2B5EF4-FFF2-40B4-BE49-F238E27FC236}">
                <a16:creationId xmlns:a16="http://schemas.microsoft.com/office/drawing/2014/main" id="{EF968815-8A76-A756-0E92-E7AEDAB55F62}"/>
              </a:ext>
            </a:extLst>
          </p:cNvPr>
          <p:cNvSpPr>
            <a:spLocks noGrp="1"/>
          </p:cNvSpPr>
          <p:nvPr>
            <p:ph idx="22" sz="quarter" type="sldNum"/>
          </p:nvPr>
        </p:nvSpPr>
        <p:spPr>
          <a:xfrm>
            <a:off x="13994296" y="7772400"/>
            <a:ext cx="453223" cy="457200"/>
          </a:xfrm>
          <a:prstGeom prst="rect">
            <a:avLst/>
          </a:prstGeom>
        </p:spPr>
        <p:txBody>
          <a:bodyPr anchor="ctr" anchorCtr="0" bIns="0" lIns="0" rIns="0" tIns="0"/>
          <a:lstStyle>
            <a:lvl1pPr algn="r">
              <a:defRPr sz="1200">
                <a:solidFill>
                  <a:schemeClr val="tx1"/>
                </a:solidFill>
                <a:latin charset="0" panose="020B0604020202020204" pitchFamily="34" typeface="Arial"/>
                <a:cs charset="0" panose="020B0604020202020204" pitchFamily="34" typeface="Arial"/>
              </a:defRPr>
            </a:lvl1pPr>
          </a:lstStyle>
          <a:p>
            <a:fld id="{FE7A4BB3-E848-5A44-82DF-322201952CD8}" type="slidenum">
              <a:rPr lang="en-US" smtClean="0"/>
              <a:pPr/>
              <a:t>‹#›</a:t>
            </a:fld>
            <a:endParaRPr dirty="0" lang="en-US"/>
          </a:p>
        </p:txBody>
      </p:sp>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4">
            <a:extLst>
              <a:ext uri="{FF2B5EF4-FFF2-40B4-BE49-F238E27FC236}">
                <a16:creationId xmlns:a16="http://schemas.microsoft.com/office/drawing/2014/main" id="{028E3363-7137-4431-9927-3AE087A5B2BE}"/>
              </a:ext>
            </a:extLst>
          </p:cNvPr>
          <p:cNvSpPr>
            <a:spLocks noGrp="1"/>
          </p:cNvSpPr>
          <p:nvPr>
            <p:ph idx="20" sz="quarter"/>
          </p:nvPr>
        </p:nvSpPr>
        <p:spPr/>
        <p:txBody>
          <a:bodyPr/>
          <a:lstStyle/>
          <a:p>
            <a:pPr lvl="0" indent="-548640" marL="548640">
              <a:buAutoNum type="arabicPeriod"/>
            </a:pPr>
            <a:r>
              <a:rPr/>
              <a:t>Language interoperability refers to a combination of different programming languages to select the most suitable programming language for efficiency.</a:t>
            </a:r>
          </a:p>
          <a:p>
            <a:pPr lvl="0" indent="-548640" marL="548640">
              <a:buAutoNum type="arabicPeriod"/>
            </a:pPr>
            <a:r>
              <a:rPr/>
              <a:t>Due to the limitations and difference in different programming languages the language interoperability becomes challenging in certain times.</a:t>
            </a:r>
          </a:p>
          <a:p>
            <a:pPr lvl="0" indent="-548640" marL="548640">
              <a:buAutoNum type="arabicPeriod"/>
            </a:pPr>
            <a:r>
              <a:rPr/>
              <a:t>C, Python and Java Script are the programming languages considered for the language interoperability in ExaSGD project.</a:t>
            </a:r>
          </a:p>
          <a:p>
            <a:pPr lvl="0" indent="-548640" marL="548640">
              <a:buAutoNum type="arabicPeriod"/>
            </a:pPr>
            <a:r>
              <a:rPr/>
              <a:t>Python wrapper can interact with modules consists of C, Java Script and Python scripts in the working directory.</a:t>
            </a:r>
          </a:p>
        </p:txBody>
      </p:sp>
      <p:sp>
        <p:nvSpPr>
          <p:cNvPr id="2" name="Slide Number Placeholder 3">
            <a:extLst>
              <a:ext uri="{FF2B5EF4-FFF2-40B4-BE49-F238E27FC236}">
                <a16:creationId xmlns:a16="http://schemas.microsoft.com/office/drawing/2014/main" id="{461890F2-570C-332A-E067-5BACD8AAD223}"/>
              </a:ext>
            </a:extLst>
          </p:cNvPr>
          <p:cNvSpPr>
            <a:spLocks noGrp="1"/>
          </p:cNvSpPr>
          <p:nvPr>
            <p:ph idx="12" sz="quarter" type="sldNum"/>
          </p:nvPr>
        </p:nvSpPr>
        <p:spPr>
          <a:xfrm>
            <a:off x="13994296" y="7772400"/>
            <a:ext cx="453223" cy="457200"/>
          </a:xfrm>
          <a:prstGeom prst="rect">
            <a:avLst/>
          </a:prstGeom>
        </p:spPr>
        <p:txBody>
          <a:bodyPr anchor="ctr" anchorCtr="0" bIns="0" lIns="0" rIns="0" tIns="0"/>
          <a:lstStyle>
            <a:lvl1pPr algn="r">
              <a:defRPr sz="1200">
                <a:solidFill>
                  <a:schemeClr val="tx1"/>
                </a:solidFill>
                <a:latin charset="0" panose="020B0604020202020204" pitchFamily="34" typeface="Arial"/>
                <a:cs charset="0" panose="020B0604020202020204" pitchFamily="34" typeface="Arial"/>
              </a:defRPr>
            </a:lvl1pPr>
          </a:lstStyle>
          <a:p>
            <a:fld id="{FE7A4BB3-E848-5A44-82DF-322201952CD8}" type="slidenum">
              <a:rPr lang="en-US" smtClean="0"/>
              <a:pPr/>
              <a:t>‹#›</a:t>
            </a:fld>
            <a:endParaRPr dirty="0" lang="en-US"/>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BA15C59-56C3-A96E-FD1C-095AE6571B5F}"/>
              </a:ext>
            </a:extLst>
          </p:cNvPr>
          <p:cNvSpPr>
            <a:spLocks noGrp="1"/>
          </p:cNvSpPr>
          <p:nvPr>
            <p:ph hasCustomPrompt="1" type="title"/>
          </p:nvPr>
        </p:nvSpPr>
        <p:spPr>
          <a:xfrm>
            <a:off x="1466492" y="1002493"/>
            <a:ext cx="9458683" cy="984653"/>
          </a:xfrm>
          <a:prstGeom prst="rect">
            <a:avLst/>
          </a:prstGeom>
        </p:spPr>
        <p:txBody>
          <a:bodyPr/>
          <a:lstStyle/>
          <a:p>
            <a:pPr lvl="0" indent="0" marL="0">
              <a:buNone/>
            </a:pPr>
            <a:r>
              <a:rPr/>
              <a:t>Language interoperability between C, Python and JS (Cameron)</a:t>
            </a:r>
          </a:p>
        </p:txBody>
      </p:sp>
      <p:sp>
        <p:nvSpPr>
          <p:cNvPr id="10" name="Content Placeholder 4">
            <a:extLst>
              <a:ext uri="{FF2B5EF4-FFF2-40B4-BE49-F238E27FC236}">
                <a16:creationId xmlns:a16="http://schemas.microsoft.com/office/drawing/2014/main" id="{028E3363-7137-4431-9927-3AE087A5B2BE}"/>
              </a:ext>
            </a:extLst>
          </p:cNvPr>
          <p:cNvSpPr>
            <a:spLocks noGrp="1"/>
          </p:cNvSpPr>
          <p:nvPr>
            <p:ph idx="20" sz="quarter"/>
          </p:nvPr>
        </p:nvSpPr>
        <p:spPr/>
        <p:txBody>
          <a:bodyPr/>
          <a:lstStyle/>
          <a:p>
            <a:pPr lvl="0"/>
            <a:r>
              <a:rPr/>
              <a:t>ExaGO’s code base is based in C++</a:t>
            </a:r>
          </a:p>
          <a:p>
            <a:pPr lvl="0"/>
            <a:r>
              <a:rPr/>
              <a:t>The ExaGO Python bindings use an object-oriented API slightly different from the C++ API.</a:t>
            </a:r>
          </a:p>
          <a:p>
            <a:pPr lvl="0"/>
            <a:r>
              <a:rPr/>
              <a:t>The C++ API uses the application type in uppercase as the prefix for its methods, where they are native methods in Python. pybind11 + pytest</a:t>
            </a:r>
          </a:p>
        </p:txBody>
      </p:sp>
      <p:sp>
        <p:nvSpPr>
          <p:cNvPr id="2" name="Slide Number Placeholder 3">
            <a:extLst>
              <a:ext uri="{FF2B5EF4-FFF2-40B4-BE49-F238E27FC236}">
                <a16:creationId xmlns:a16="http://schemas.microsoft.com/office/drawing/2014/main" id="{461890F2-570C-332A-E067-5BACD8AAD223}"/>
              </a:ext>
            </a:extLst>
          </p:cNvPr>
          <p:cNvSpPr>
            <a:spLocks noGrp="1"/>
          </p:cNvSpPr>
          <p:nvPr>
            <p:ph idx="12" sz="quarter" type="sldNum"/>
          </p:nvPr>
        </p:nvSpPr>
        <p:spPr>
          <a:xfrm>
            <a:off x="13994296" y="7772400"/>
            <a:ext cx="453223" cy="457200"/>
          </a:xfrm>
          <a:prstGeom prst="rect">
            <a:avLst/>
          </a:prstGeom>
        </p:spPr>
        <p:txBody>
          <a:bodyPr anchor="ctr" anchorCtr="0" bIns="0" lIns="0" rIns="0" tIns="0"/>
          <a:lstStyle>
            <a:lvl1pPr algn="r">
              <a:defRPr sz="1200">
                <a:solidFill>
                  <a:schemeClr val="tx1"/>
                </a:solidFill>
                <a:latin charset="0" panose="020B0604020202020204" pitchFamily="34" typeface="Arial"/>
                <a:cs charset="0" panose="020B0604020202020204" pitchFamily="34" typeface="Arial"/>
              </a:defRPr>
            </a:lvl1pPr>
          </a:lstStyle>
          <a:p>
            <a:fld id="{FE7A4BB3-E848-5A44-82DF-322201952CD8}" type="slidenum">
              <a:rPr lang="en-US" smtClean="0"/>
              <a:pPr/>
              <a:t>‹#›</a:t>
            </a:fld>
            <a:endParaRPr dirty="0" lang="en-US"/>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BA15C59-56C3-A96E-FD1C-095AE6571B5F}"/>
              </a:ext>
            </a:extLst>
          </p:cNvPr>
          <p:cNvSpPr>
            <a:spLocks noGrp="1"/>
          </p:cNvSpPr>
          <p:nvPr>
            <p:ph hasCustomPrompt="1" type="title"/>
          </p:nvPr>
        </p:nvSpPr>
        <p:spPr>
          <a:xfrm>
            <a:off x="1466492" y="1002493"/>
            <a:ext cx="9458683" cy="984653"/>
          </a:xfrm>
          <a:prstGeom prst="rect">
            <a:avLst/>
          </a:prstGeom>
        </p:spPr>
        <p:txBody>
          <a:bodyPr/>
          <a:lstStyle/>
          <a:p>
            <a:pPr lvl="0" indent="0" marL="0">
              <a:buNone/>
            </a:pPr>
            <a:r>
              <a:rPr/>
              <a:t>Slide 2</a:t>
            </a:r>
          </a:p>
        </p:txBody>
      </p:sp>
      <p:sp>
        <p:nvSpPr>
          <p:cNvPr id="10" name="Content Placeholder 4">
            <a:extLst>
              <a:ext uri="{FF2B5EF4-FFF2-40B4-BE49-F238E27FC236}">
                <a16:creationId xmlns:a16="http://schemas.microsoft.com/office/drawing/2014/main" id="{028E3363-7137-4431-9927-3AE087A5B2BE}"/>
              </a:ext>
            </a:extLst>
          </p:cNvPr>
          <p:cNvSpPr>
            <a:spLocks noGrp="1"/>
          </p:cNvSpPr>
          <p:nvPr>
            <p:ph idx="20" sz="quarter"/>
          </p:nvPr>
        </p:nvSpPr>
        <p:spPr/>
        <p:txBody>
          <a:bodyPr/>
          <a:lstStyle/>
          <a:p>
            <a:pPr lvl="0" indent="0" marL="0">
              <a:buNone/>
            </a:pPr>
            <a:r>
              <a:rPr/>
              <a:t>This year, we have introduced new Python bindings for ExaGO using pybind11 for the wrapper and pytest for the test suite. We have achieved coverage of the main OPFLOW functionality and use mpi4py to allow the Python module to interact with MPI.</a:t>
            </a:r>
          </a:p>
        </p:txBody>
      </p:sp>
      <p:sp>
        <p:nvSpPr>
          <p:cNvPr id="2" name="Slide Number Placeholder 3">
            <a:extLst>
              <a:ext uri="{FF2B5EF4-FFF2-40B4-BE49-F238E27FC236}">
                <a16:creationId xmlns:a16="http://schemas.microsoft.com/office/drawing/2014/main" id="{461890F2-570C-332A-E067-5BACD8AAD223}"/>
              </a:ext>
            </a:extLst>
          </p:cNvPr>
          <p:cNvSpPr>
            <a:spLocks noGrp="1"/>
          </p:cNvSpPr>
          <p:nvPr>
            <p:ph idx="12" sz="quarter" type="sldNum"/>
          </p:nvPr>
        </p:nvSpPr>
        <p:spPr>
          <a:xfrm>
            <a:off x="13994296" y="7772400"/>
            <a:ext cx="453223" cy="457200"/>
          </a:xfrm>
          <a:prstGeom prst="rect">
            <a:avLst/>
          </a:prstGeom>
        </p:spPr>
        <p:txBody>
          <a:bodyPr anchor="ctr" anchorCtr="0" bIns="0" lIns="0" rIns="0" tIns="0"/>
          <a:lstStyle>
            <a:lvl1pPr algn="r">
              <a:defRPr sz="1200">
                <a:solidFill>
                  <a:schemeClr val="tx1"/>
                </a:solidFill>
                <a:latin charset="0" panose="020B0604020202020204" pitchFamily="34" typeface="Arial"/>
                <a:cs charset="0" panose="020B0604020202020204" pitchFamily="34" typeface="Arial"/>
              </a:defRPr>
            </a:lvl1pPr>
          </a:lstStyle>
          <a:p>
            <a:fld id="{FE7A4BB3-E848-5A44-82DF-322201952CD8}" type="slidenum">
              <a:rPr lang="en-US" smtClean="0"/>
              <a:pPr/>
              <a:t>‹#›</a:t>
            </a:fld>
            <a:endParaRPr dirty="0" lang="en-US"/>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BA15C59-56C3-A96E-FD1C-095AE6571B5F}"/>
              </a:ext>
            </a:extLst>
          </p:cNvPr>
          <p:cNvSpPr>
            <a:spLocks noGrp="1"/>
          </p:cNvSpPr>
          <p:nvPr>
            <p:ph hasCustomPrompt="1" type="title"/>
          </p:nvPr>
        </p:nvSpPr>
        <p:spPr>
          <a:xfrm>
            <a:off x="1466492" y="1002493"/>
            <a:ext cx="9458683" cy="984653"/>
          </a:xfrm>
          <a:prstGeom prst="rect">
            <a:avLst/>
          </a:prstGeom>
        </p:spPr>
        <p:txBody>
          <a:bodyPr/>
          <a:lstStyle/>
          <a:p>
            <a:pPr lvl="0" indent="0" marL="0">
              <a:buNone/>
            </a:pPr>
            <a:r>
              <a:rPr/>
              <a:t>Test 9</a:t>
            </a:r>
          </a:p>
        </p:txBody>
      </p:sp>
      <p:sp>
        <p:nvSpPr>
          <p:cNvPr id="10" name="Content Placeholder 4">
            <a:extLst>
              <a:ext uri="{FF2B5EF4-FFF2-40B4-BE49-F238E27FC236}">
                <a16:creationId xmlns:a16="http://schemas.microsoft.com/office/drawing/2014/main" id="{028E3363-7137-4431-9927-3AE087A5B2BE}"/>
              </a:ext>
            </a:extLst>
          </p:cNvPr>
          <p:cNvSpPr>
            <a:spLocks noGrp="1"/>
          </p:cNvSpPr>
          <p:nvPr>
            <p:ph idx="20" sz="quarter"/>
          </p:nvPr>
        </p:nvSpPr>
        <p:spPr/>
        <p:txBody>
          <a:bodyPr/>
          <a:lstStyle/>
          <a:p>
            <a:pPr lvl="0" indent="0" marL="0">
              <a:buNone/>
            </a:pPr>
            <a:r>
              <a:rPr/>
              <a:t>The Spack package is aware of these bindings and will install the Python dependencies when the appropriate options are enabled. To configure our testing for the Python bindings, we used pytest as a testing framework and then ran these tests within CMake.</a:t>
            </a:r>
          </a:p>
        </p:txBody>
      </p:sp>
      <p:sp>
        <p:nvSpPr>
          <p:cNvPr id="2" name="Slide Number Placeholder 3">
            <a:extLst>
              <a:ext uri="{FF2B5EF4-FFF2-40B4-BE49-F238E27FC236}">
                <a16:creationId xmlns:a16="http://schemas.microsoft.com/office/drawing/2014/main" id="{461890F2-570C-332A-E067-5BACD8AAD223}"/>
              </a:ext>
            </a:extLst>
          </p:cNvPr>
          <p:cNvSpPr>
            <a:spLocks noGrp="1"/>
          </p:cNvSpPr>
          <p:nvPr>
            <p:ph idx="12" sz="quarter" type="sldNum"/>
          </p:nvPr>
        </p:nvSpPr>
        <p:spPr>
          <a:xfrm>
            <a:off x="13994296" y="7772400"/>
            <a:ext cx="453223" cy="457200"/>
          </a:xfrm>
          <a:prstGeom prst="rect">
            <a:avLst/>
          </a:prstGeom>
        </p:spPr>
        <p:txBody>
          <a:bodyPr anchor="ctr" anchorCtr="0" bIns="0" lIns="0" rIns="0" tIns="0"/>
          <a:lstStyle>
            <a:lvl1pPr algn="r">
              <a:defRPr sz="1200">
                <a:solidFill>
                  <a:schemeClr val="tx1"/>
                </a:solidFill>
                <a:latin charset="0" panose="020B0604020202020204" pitchFamily="34" typeface="Arial"/>
                <a:cs charset="0" panose="020B0604020202020204" pitchFamily="34" typeface="Arial"/>
              </a:defRPr>
            </a:lvl1pPr>
          </a:lstStyle>
          <a:p>
            <a:fld id="{FE7A4BB3-E848-5A44-82DF-322201952CD8}" type="slidenum">
              <a:rPr lang="en-US" smtClean="0"/>
              <a:pPr/>
              <a:t>‹#›</a:t>
            </a:fld>
            <a:endParaRPr dirty="0" lang="en-US"/>
          </a:p>
        </p:txBody>
      </p:sp>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BA15C59-56C3-A96E-FD1C-095AE6571B5F}"/>
              </a:ext>
            </a:extLst>
          </p:cNvPr>
          <p:cNvSpPr>
            <a:spLocks noGrp="1"/>
          </p:cNvSpPr>
          <p:nvPr>
            <p:ph hasCustomPrompt="1" type="title"/>
          </p:nvPr>
        </p:nvSpPr>
        <p:spPr>
          <a:xfrm>
            <a:off x="1466492" y="1002493"/>
            <a:ext cx="9458683" cy="984653"/>
          </a:xfrm>
          <a:prstGeom prst="rect">
            <a:avLst/>
          </a:prstGeom>
        </p:spPr>
        <p:txBody>
          <a:bodyPr/>
          <a:lstStyle/>
          <a:p>
            <a:pPr lvl="0" indent="0" marL="0">
              <a:buNone/>
            </a:pPr>
            <a:r>
              <a:rPr/>
              <a:t>Slide 3</a:t>
            </a:r>
          </a:p>
        </p:txBody>
      </p:sp>
      <p:sp>
        <p:nvSpPr>
          <p:cNvPr id="10" name="Content Placeholder 4">
            <a:extLst>
              <a:ext uri="{FF2B5EF4-FFF2-40B4-BE49-F238E27FC236}">
                <a16:creationId xmlns:a16="http://schemas.microsoft.com/office/drawing/2014/main" id="{028E3363-7137-4431-9927-3AE087A5B2BE}"/>
              </a:ext>
            </a:extLst>
          </p:cNvPr>
          <p:cNvSpPr>
            <a:spLocks noGrp="1"/>
          </p:cNvSpPr>
          <p:nvPr>
            <p:ph idx="20" sz="quarter"/>
          </p:nvPr>
        </p:nvSpPr>
        <p:spPr/>
        <p:txBody>
          <a:bodyPr/>
          <a:lstStyle/>
          <a:p>
            <a:pPr lvl="0" indent="0" marL="0">
              <a:buNone/>
            </a:pPr>
            <a:r>
              <a:rPr/>
              <a:t>This way, the dozens of unit tests for each Python application supported only show up as one test in any ctest run. We test two ways - one with MPI initialized in Python and the other with MPI initialized through ExaGO’s initialization function. These pipelines are run independently from the C++ tests in GitLab CI pipelines and allow the development of the more experimental Python wrapper to go along with core C++ work without interrupting the success of CI pipelines.</a:t>
            </a:r>
          </a:p>
        </p:txBody>
      </p:sp>
      <p:sp>
        <p:nvSpPr>
          <p:cNvPr id="2" name="Slide Number Placeholder 3">
            <a:extLst>
              <a:ext uri="{FF2B5EF4-FFF2-40B4-BE49-F238E27FC236}">
                <a16:creationId xmlns:a16="http://schemas.microsoft.com/office/drawing/2014/main" id="{461890F2-570C-332A-E067-5BACD8AAD223}"/>
              </a:ext>
            </a:extLst>
          </p:cNvPr>
          <p:cNvSpPr>
            <a:spLocks noGrp="1"/>
          </p:cNvSpPr>
          <p:nvPr>
            <p:ph idx="12" sz="quarter" type="sldNum"/>
          </p:nvPr>
        </p:nvSpPr>
        <p:spPr>
          <a:xfrm>
            <a:off x="13994296" y="7772400"/>
            <a:ext cx="453223" cy="457200"/>
          </a:xfrm>
          <a:prstGeom prst="rect">
            <a:avLst/>
          </a:prstGeom>
        </p:spPr>
        <p:txBody>
          <a:bodyPr anchor="ctr" anchorCtr="0" bIns="0" lIns="0" rIns="0" tIns="0"/>
          <a:lstStyle>
            <a:lvl1pPr algn="r">
              <a:defRPr sz="1200">
                <a:solidFill>
                  <a:schemeClr val="tx1"/>
                </a:solidFill>
                <a:latin charset="0" panose="020B0604020202020204" pitchFamily="34" typeface="Arial"/>
                <a:cs charset="0" panose="020B0604020202020204" pitchFamily="34" typeface="Arial"/>
              </a:defRPr>
            </a:lvl1pPr>
          </a:lstStyle>
          <a:p>
            <a:fld id="{FE7A4BB3-E848-5A44-82DF-322201952CD8}" type="slidenum">
              <a:rPr lang="en-US" smtClean="0"/>
              <a:pPr/>
              <a:t>‹#›</a:t>
            </a:fld>
            <a:endParaRPr dirty="0" lang="en-US"/>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BA15C59-56C3-A96E-FD1C-095AE6571B5F}"/>
              </a:ext>
            </a:extLst>
          </p:cNvPr>
          <p:cNvSpPr>
            <a:spLocks noGrp="1"/>
          </p:cNvSpPr>
          <p:nvPr>
            <p:ph hasCustomPrompt="1" type="title"/>
          </p:nvPr>
        </p:nvSpPr>
        <p:spPr>
          <a:xfrm>
            <a:off x="1466492" y="1002493"/>
            <a:ext cx="9458683" cy="984653"/>
          </a:xfrm>
          <a:prstGeom prst="rect">
            <a:avLst/>
          </a:prstGeom>
        </p:spPr>
        <p:txBody>
          <a:bodyPr/>
          <a:lstStyle/>
          <a:p>
            <a:pPr lvl="0" indent="0" marL="0">
              <a:buNone/>
            </a:pPr>
            <a:r>
              <a:rPr/>
              <a:t>Slide 4</a:t>
            </a:r>
          </a:p>
        </p:txBody>
      </p:sp>
      <p:sp>
        <p:nvSpPr>
          <p:cNvPr id="10" name="Content Placeholder 4">
            <a:extLst>
              <a:ext uri="{FF2B5EF4-FFF2-40B4-BE49-F238E27FC236}">
                <a16:creationId xmlns:a16="http://schemas.microsoft.com/office/drawing/2014/main" id="{028E3363-7137-4431-9927-3AE087A5B2BE}"/>
              </a:ext>
            </a:extLst>
          </p:cNvPr>
          <p:cNvSpPr>
            <a:spLocks noGrp="1"/>
          </p:cNvSpPr>
          <p:nvPr>
            <p:ph idx="20" sz="quarter"/>
          </p:nvPr>
        </p:nvSpPr>
        <p:spPr/>
        <p:txBody>
          <a:bodyPr/>
          <a:lstStyle/>
          <a:p>
            <a:pPr lvl="0" indent="0" marL="0">
              <a:buNone/>
            </a:pPr>
            <a:r>
              <a:rPr/>
              <a:t>added coverage of the SOPFLOW and SCOPFLOW applications in the Python wrapper, and so this testing infrastructure choice further supported parallel development.</a:t>
            </a:r>
          </a:p>
        </p:txBody>
      </p:sp>
      <p:sp>
        <p:nvSpPr>
          <p:cNvPr id="2" name="Slide Number Placeholder 3">
            <a:extLst>
              <a:ext uri="{FF2B5EF4-FFF2-40B4-BE49-F238E27FC236}">
                <a16:creationId xmlns:a16="http://schemas.microsoft.com/office/drawing/2014/main" id="{461890F2-570C-332A-E067-5BACD8AAD223}"/>
              </a:ext>
            </a:extLst>
          </p:cNvPr>
          <p:cNvSpPr>
            <a:spLocks noGrp="1"/>
          </p:cNvSpPr>
          <p:nvPr>
            <p:ph idx="12" sz="quarter" type="sldNum"/>
          </p:nvPr>
        </p:nvSpPr>
        <p:spPr>
          <a:xfrm>
            <a:off x="13994296" y="7772400"/>
            <a:ext cx="453223" cy="457200"/>
          </a:xfrm>
          <a:prstGeom prst="rect">
            <a:avLst/>
          </a:prstGeom>
        </p:spPr>
        <p:txBody>
          <a:bodyPr anchor="ctr" anchorCtr="0" bIns="0" lIns="0" rIns="0" tIns="0"/>
          <a:lstStyle>
            <a:lvl1pPr algn="r">
              <a:defRPr sz="1200">
                <a:solidFill>
                  <a:schemeClr val="tx1"/>
                </a:solidFill>
                <a:latin charset="0" panose="020B0604020202020204" pitchFamily="34" typeface="Arial"/>
                <a:cs charset="0" panose="020B0604020202020204" pitchFamily="34" typeface="Arial"/>
              </a:defRPr>
            </a:lvl1pPr>
          </a:lstStyle>
          <a:p>
            <a:fld id="{FE7A4BB3-E848-5A44-82DF-322201952CD8}" type="slidenum">
              <a:rPr lang="en-US" smtClean="0"/>
              <a:pPr/>
              <a:t>‹#›</a:t>
            </a:fld>
            <a:endParaRPr dirty="0" lang="en-US"/>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BA15C59-56C3-A96E-FD1C-095AE6571B5F}"/>
              </a:ext>
            </a:extLst>
          </p:cNvPr>
          <p:cNvSpPr>
            <a:spLocks noGrp="1"/>
          </p:cNvSpPr>
          <p:nvPr>
            <p:ph hasCustomPrompt="1" type="title"/>
          </p:nvPr>
        </p:nvSpPr>
        <p:spPr>
          <a:xfrm>
            <a:off x="1466492" y="1002493"/>
            <a:ext cx="9458683" cy="984653"/>
          </a:xfrm>
          <a:prstGeom prst="rect">
            <a:avLst/>
          </a:prstGeom>
        </p:spPr>
        <p:txBody>
          <a:bodyPr/>
          <a:lstStyle/>
          <a:p>
            <a:pPr lvl="0" indent="0" marL="0">
              <a:buNone/>
            </a:pPr>
            <a:r>
              <a:rPr/>
              <a:t>Cloud application / Frontend + LLM</a:t>
            </a:r>
          </a:p>
        </p:txBody>
      </p:sp>
      <p:sp>
        <p:nvSpPr>
          <p:cNvPr id="10" name="Content Placeholder 4">
            <a:extLst>
              <a:ext uri="{FF2B5EF4-FFF2-40B4-BE49-F238E27FC236}">
                <a16:creationId xmlns:a16="http://schemas.microsoft.com/office/drawing/2014/main" id="{028E3363-7137-4431-9927-3AE087A5B2BE}"/>
              </a:ext>
            </a:extLst>
          </p:cNvPr>
          <p:cNvSpPr>
            <a:spLocks noGrp="1"/>
          </p:cNvSpPr>
          <p:nvPr>
            <p:ph idx="20" sz="quarter"/>
          </p:nvPr>
        </p:nvSpPr>
        <p:spPr/>
        <p:txBody>
          <a:bodyPr/>
          <a:lstStyle/>
          <a:p>
            <a:pPr lvl="0"/>
            <a:r>
              <a:rPr/>
              <a:t>Some notes from Sichen with screenshots of progress, and rough arch outline?</a:t>
            </a:r>
          </a:p>
        </p:txBody>
      </p:sp>
      <p:sp>
        <p:nvSpPr>
          <p:cNvPr id="2" name="Slide Number Placeholder 3">
            <a:extLst>
              <a:ext uri="{FF2B5EF4-FFF2-40B4-BE49-F238E27FC236}">
                <a16:creationId xmlns:a16="http://schemas.microsoft.com/office/drawing/2014/main" id="{461890F2-570C-332A-E067-5BACD8AAD223}"/>
              </a:ext>
            </a:extLst>
          </p:cNvPr>
          <p:cNvSpPr>
            <a:spLocks noGrp="1"/>
          </p:cNvSpPr>
          <p:nvPr>
            <p:ph idx="12" sz="quarter" type="sldNum"/>
          </p:nvPr>
        </p:nvSpPr>
        <p:spPr>
          <a:xfrm>
            <a:off x="13994296" y="7772400"/>
            <a:ext cx="453223" cy="457200"/>
          </a:xfrm>
          <a:prstGeom prst="rect">
            <a:avLst/>
          </a:prstGeom>
        </p:spPr>
        <p:txBody>
          <a:bodyPr anchor="ctr" anchorCtr="0" bIns="0" lIns="0" rIns="0" tIns="0"/>
          <a:lstStyle>
            <a:lvl1pPr algn="r">
              <a:defRPr sz="1200">
                <a:solidFill>
                  <a:schemeClr val="tx1"/>
                </a:solidFill>
                <a:latin charset="0" panose="020B0604020202020204" pitchFamily="34" typeface="Arial"/>
                <a:cs charset="0" panose="020B0604020202020204" pitchFamily="34" typeface="Arial"/>
              </a:defRPr>
            </a:lvl1pPr>
          </a:lstStyle>
          <a:p>
            <a:fld id="{FE7A4BB3-E848-5A44-82DF-322201952CD8}" type="slidenum">
              <a:rPr lang="en-US" smtClean="0"/>
              <a:pPr/>
              <a:t>‹#›</a:t>
            </a:fld>
            <a:endParaRPr dirty="0" lang="en-US"/>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2464121C-55FE-F5A6-B9A3-BA764276D011}"/>
              </a:ext>
            </a:extLst>
          </p:cNvPr>
          <p:cNvSpPr>
            <a:spLocks noGrp="1"/>
          </p:cNvSpPr>
          <p:nvPr>
            <p:ph hasCustomPrompt="1" type="title"/>
          </p:nvPr>
        </p:nvSpPr>
        <p:spPr>
          <a:xfrm>
            <a:off x="2088576" y="2903767"/>
            <a:ext cx="10453247" cy="2422066"/>
          </a:xfrm>
          <a:prstGeom prst="rect">
            <a:avLst/>
          </a:prstGeom>
        </p:spPr>
        <p:txBody>
          <a:bodyPr/>
          <a:lstStyle/>
          <a:p>
            <a:pPr lvl="0" indent="0" marL="0">
              <a:buNone/>
            </a:pPr>
            <a:r>
              <a:rPr/>
              <a:t>Introduction</a:t>
            </a:r>
          </a:p>
        </p:txBody>
      </p:sp>
      <p:sp>
        <p:nvSpPr>
          <p:cNvPr id="2" name="Slide Number Placeholder 3">
            <a:extLst>
              <a:ext uri="{FF2B5EF4-FFF2-40B4-BE49-F238E27FC236}">
                <a16:creationId xmlns:a16="http://schemas.microsoft.com/office/drawing/2014/main" id="{EF968815-8A76-A756-0E92-E7AEDAB55F62}"/>
              </a:ext>
            </a:extLst>
          </p:cNvPr>
          <p:cNvSpPr>
            <a:spLocks noGrp="1"/>
          </p:cNvSpPr>
          <p:nvPr>
            <p:ph idx="22" sz="quarter" type="sldNum"/>
          </p:nvPr>
        </p:nvSpPr>
        <p:spPr>
          <a:xfrm>
            <a:off x="13994296" y="7772400"/>
            <a:ext cx="453223" cy="457200"/>
          </a:xfrm>
          <a:prstGeom prst="rect">
            <a:avLst/>
          </a:prstGeom>
        </p:spPr>
        <p:txBody>
          <a:bodyPr anchor="ctr" anchorCtr="0" bIns="0" lIns="0" rIns="0" tIns="0"/>
          <a:lstStyle>
            <a:lvl1pPr algn="r">
              <a:defRPr sz="1200">
                <a:solidFill>
                  <a:schemeClr val="tx1"/>
                </a:solidFill>
                <a:latin charset="0" panose="020B0604020202020204" pitchFamily="34" typeface="Arial"/>
                <a:cs charset="0" panose="020B0604020202020204" pitchFamily="34" typeface="Arial"/>
              </a:defRPr>
            </a:lvl1pPr>
          </a:lstStyle>
          <a:p>
            <a:fld id="{FE7A4BB3-E848-5A44-82DF-322201952CD8}" type="slidenum">
              <a:rPr lang="en-US" smtClean="0"/>
              <a:pPr/>
              <a:t>‹#›</a:t>
            </a:fld>
            <a:endParaRPr dirty="0" lang="en-US"/>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Slide Number Placeholder 3">
            <a:extLst>
              <a:ext uri="{FF2B5EF4-FFF2-40B4-BE49-F238E27FC236}">
                <a16:creationId xmlns:a16="http://schemas.microsoft.com/office/drawing/2014/main" id="{72DDD290-AC8E-BA62-611E-CB75C687814C}"/>
              </a:ext>
            </a:extLst>
          </p:cNvPr>
          <p:cNvSpPr>
            <a:spLocks noGrp="1"/>
          </p:cNvSpPr>
          <p:nvPr userDrawn="1">
            <p:ph idx="12" sz="quarter" type="sldNum"/>
          </p:nvPr>
        </p:nvSpPr>
        <p:spPr>
          <a:xfrm>
            <a:off x="13994296" y="7772400"/>
            <a:ext cx="453223" cy="457200"/>
          </a:xfrm>
          <a:prstGeom prst="rect">
            <a:avLst/>
          </a:prstGeom>
        </p:spPr>
        <p:txBody>
          <a:bodyPr anchor="ctr" anchorCtr="0" bIns="0" lIns="0" rIns="0" tIns="0"/>
          <a:lstStyle>
            <a:lvl1pPr algn="r">
              <a:defRPr sz="1200">
                <a:solidFill>
                  <a:schemeClr val="tx1"/>
                </a:solidFill>
                <a:latin charset="0" panose="020B0604020202020204" pitchFamily="34" typeface="Arial"/>
                <a:cs charset="0" panose="020B0604020202020204" pitchFamily="34" typeface="Arial"/>
              </a:defRPr>
            </a:lvl1pPr>
          </a:lstStyle>
          <a:p>
            <a:fld id="{FE7A4BB3-E848-5A44-82DF-322201952CD8}" type="slidenum">
              <a:rPr lang="en-US" smtClean="0"/>
              <a:pPr/>
              <a:t>‹#›</a:t>
            </a:fld>
            <a:endParaRPr dirty="0" lang="en-US"/>
          </a:p>
        </p:txBody>
      </p:sp>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2464121C-55FE-F5A6-B9A3-BA764276D011}"/>
              </a:ext>
            </a:extLst>
          </p:cNvPr>
          <p:cNvSpPr>
            <a:spLocks noGrp="1"/>
          </p:cNvSpPr>
          <p:nvPr>
            <p:ph hasCustomPrompt="1" type="title"/>
          </p:nvPr>
        </p:nvSpPr>
        <p:spPr>
          <a:xfrm>
            <a:off x="2088576" y="2903767"/>
            <a:ext cx="10453247" cy="2422066"/>
          </a:xfrm>
          <a:prstGeom prst="rect">
            <a:avLst/>
          </a:prstGeom>
        </p:spPr>
        <p:txBody>
          <a:bodyPr/>
          <a:lstStyle/>
          <a:p>
            <a:pPr lvl="0" indent="0" marL="0">
              <a:buNone/>
            </a:pPr>
            <a:r>
              <a:rPr/>
              <a:t>Template Slides (Section Header)</a:t>
            </a:r>
          </a:p>
        </p:txBody>
      </p:sp>
      <p:sp>
        <p:nvSpPr>
          <p:cNvPr id="2" name="Slide Number Placeholder 3">
            <a:extLst>
              <a:ext uri="{FF2B5EF4-FFF2-40B4-BE49-F238E27FC236}">
                <a16:creationId xmlns:a16="http://schemas.microsoft.com/office/drawing/2014/main" id="{EF968815-8A76-A756-0E92-E7AEDAB55F62}"/>
              </a:ext>
            </a:extLst>
          </p:cNvPr>
          <p:cNvSpPr>
            <a:spLocks noGrp="1"/>
          </p:cNvSpPr>
          <p:nvPr>
            <p:ph idx="22" sz="quarter" type="sldNum"/>
          </p:nvPr>
        </p:nvSpPr>
        <p:spPr>
          <a:xfrm>
            <a:off x="13994296" y="7772400"/>
            <a:ext cx="453223" cy="457200"/>
          </a:xfrm>
          <a:prstGeom prst="rect">
            <a:avLst/>
          </a:prstGeom>
        </p:spPr>
        <p:txBody>
          <a:bodyPr anchor="ctr" anchorCtr="0" bIns="0" lIns="0" rIns="0" tIns="0"/>
          <a:lstStyle>
            <a:lvl1pPr algn="r">
              <a:defRPr sz="1200">
                <a:solidFill>
                  <a:schemeClr val="tx1"/>
                </a:solidFill>
                <a:latin charset="0" panose="020B0604020202020204" pitchFamily="34" typeface="Arial"/>
                <a:cs charset="0" panose="020B0604020202020204" pitchFamily="34" typeface="Arial"/>
              </a:defRPr>
            </a:lvl1pPr>
          </a:lstStyle>
          <a:p>
            <a:fld id="{FE7A4BB3-E848-5A44-82DF-322201952CD8}" type="slidenum">
              <a:rPr lang="en-US" smtClean="0"/>
              <a:pPr/>
              <a:t>‹#›</a:t>
            </a:fld>
            <a:endParaRPr dirty="0" lang="en-US"/>
          </a:p>
        </p:txBody>
      </p:sp>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359C3A-A582-B86B-14C5-CECA299EF810}"/>
              </a:ext>
            </a:extLst>
          </p:cNvPr>
          <p:cNvSpPr>
            <a:spLocks noGrp="1"/>
          </p:cNvSpPr>
          <p:nvPr>
            <p:ph hasCustomPrompt="1" type="title"/>
          </p:nvPr>
        </p:nvSpPr>
        <p:spPr>
          <a:xfrm>
            <a:off x="1533167" y="1558522"/>
            <a:ext cx="4410433" cy="1590675"/>
          </a:xfrm>
          <a:prstGeom prst="rect">
            <a:avLst/>
          </a:prstGeom>
        </p:spPr>
        <p:txBody>
          <a:bodyPr/>
          <a:lstStyle/>
          <a:p>
            <a:pPr lvl="0" indent="0" marL="0">
              <a:buNone/>
            </a:pPr>
            <a:r>
              <a:rPr/>
              <a:t>Two Content</a:t>
            </a:r>
          </a:p>
        </p:txBody>
      </p:sp>
      <p:pic>
        <p:nvPicPr>
          <p:cNvPr descr="../../viz/images/network_us.png" id="0" name="Picture 1"/>
          <p:cNvPicPr>
            <a:picLocks noGrp="1" noChangeAspect="1"/>
          </p:cNvPicPr>
          <p:nvPr/>
        </p:nvPicPr>
        <p:blipFill>
          <a:blip r:embed="rId2"/>
          <a:stretch>
            <a:fillRect/>
          </a:stretch>
        </p:blipFill>
        <p:spPr bwMode="auto">
          <a:xfrm>
            <a:off x="6426200" y="1955800"/>
            <a:ext cx="7772400" cy="3797300"/>
          </a:xfrm>
          <a:prstGeom prst="rect">
            <a:avLst/>
          </a:prstGeom>
          <a:noFill/>
          <a:ln w="9525">
            <a:noFill/>
            <a:headEnd/>
            <a:tailEnd/>
          </a:ln>
        </p:spPr>
      </p:pic>
      <p:sp>
        <p:nvSpPr>
          <p:cNvPr id="1" name="TextBox 3"/>
          <p:cNvSpPr txBox="1"/>
          <p:nvPr/>
        </p:nvSpPr>
        <p:spPr>
          <a:xfrm>
            <a:off x="6426200" y="7251700"/>
            <a:ext cx="7772400" cy="508000"/>
          </a:xfrm>
          <a:prstGeom prst="rect">
            <a:avLst/>
          </a:prstGeom>
          <a:noFill/>
        </p:spPr>
        <p:txBody>
          <a:bodyPr/>
          <a:lstStyle/>
          <a:p>
            <a:pPr lvl="0" indent="0" marL="0" algn="ctr">
              <a:buNone/>
            </a:pPr>
            <a:r>
              <a:rPr/>
              <a:t>US Network</a:t>
            </a:r>
          </a:p>
        </p:txBody>
      </p:sp>
      <p:sp>
        <p:nvSpPr>
          <p:cNvPr id="17" name="Content Placeholder 13">
            <a:extLst>
              <a:ext uri="{FF2B5EF4-FFF2-40B4-BE49-F238E27FC236}">
                <a16:creationId xmlns:a16="http://schemas.microsoft.com/office/drawing/2014/main" id="{39845495-D57E-4D99-AAAE-A5A62A5F6BC3}"/>
              </a:ext>
            </a:extLst>
          </p:cNvPr>
          <p:cNvSpPr>
            <a:spLocks noGrp="1"/>
          </p:cNvSpPr>
          <p:nvPr>
            <p:ph idx="22" sz="quarter"/>
          </p:nvPr>
        </p:nvSpPr>
        <p:spPr/>
        <p:txBody>
          <a:bodyPr/>
          <a:lstStyle/>
          <a:p>
            <a:pPr lvl="0" indent="0" marL="0">
              <a:buNone/>
            </a:pPr>
            <a:r>
              <a:rPr/>
              <a:t>Put the larger image in the first element, and the smaller text in the second.</a:t>
            </a:r>
          </a:p>
        </p:txBody>
      </p:sp>
      <p:sp>
        <p:nvSpPr>
          <p:cNvPr id="13" name="Slide Number Placeholder 3">
            <a:extLst>
              <a:ext uri="{FF2B5EF4-FFF2-40B4-BE49-F238E27FC236}">
                <a16:creationId xmlns:a16="http://schemas.microsoft.com/office/drawing/2014/main" id="{3338E046-DF9E-FC49-A812-491AB8058B4E}"/>
              </a:ext>
            </a:extLst>
          </p:cNvPr>
          <p:cNvSpPr>
            <a:spLocks noGrp="1"/>
          </p:cNvSpPr>
          <p:nvPr>
            <p:ph idx="12" sz="quarter" type="sldNum"/>
          </p:nvPr>
        </p:nvSpPr>
        <p:spPr>
          <a:xfrm>
            <a:off x="13994296" y="7772400"/>
            <a:ext cx="453223" cy="457200"/>
          </a:xfrm>
          <a:prstGeom prst="rect">
            <a:avLst/>
          </a:prstGeom>
        </p:spPr>
        <p:txBody>
          <a:bodyPr anchor="ctr" anchorCtr="0" bIns="0" lIns="0" rIns="0" tIns="0"/>
          <a:lstStyle>
            <a:lvl1pPr algn="r">
              <a:defRPr sz="1200">
                <a:solidFill>
                  <a:srgbClr val="B3B3B3"/>
                </a:solidFill>
                <a:latin charset="0" panose="020B0604020202020204" pitchFamily="34" typeface="Arial"/>
                <a:cs charset="0" panose="020B0604020202020204" pitchFamily="34" typeface="Arial"/>
              </a:defRPr>
            </a:lvl1pPr>
          </a:lstStyle>
          <a:p>
            <a:fld id="{FE7A4BB3-E848-5A44-82DF-322201952CD8}" type="slidenum">
              <a:rPr lang="en-US" smtClean="0"/>
              <a:pPr/>
              <a:t>‹#›</a:t>
            </a:fld>
            <a:endParaRPr dirty="0" lang="en-US"/>
          </a:p>
        </p:txBody>
      </p:sp>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9D7505F5-69A2-7027-7BB8-9EE0CAE418FF}"/>
              </a:ext>
            </a:extLst>
          </p:cNvPr>
          <p:cNvSpPr>
            <a:spLocks noGrp="1"/>
          </p:cNvSpPr>
          <p:nvPr>
            <p:ph hasCustomPrompt="1" type="title"/>
          </p:nvPr>
        </p:nvSpPr>
        <p:spPr>
          <a:xfrm>
            <a:off x="1466492" y="1002493"/>
            <a:ext cx="9458683" cy="984653"/>
          </a:xfrm>
          <a:prstGeom prst="rect">
            <a:avLst/>
          </a:prstGeom>
        </p:spPr>
        <p:txBody>
          <a:bodyPr/>
          <a:lstStyle/>
          <a:p>
            <a:pPr lvl="0" indent="0" marL="0">
              <a:buNone/>
            </a:pPr>
            <a:r>
              <a:rPr/>
              <a:t>Comparison</a:t>
            </a:r>
          </a:p>
        </p:txBody>
      </p:sp>
      <p:sp>
        <p:nvSpPr>
          <p:cNvPr id="15" name="Text Placeholder 14">
            <a:extLst>
              <a:ext uri="{FF2B5EF4-FFF2-40B4-BE49-F238E27FC236}">
                <a16:creationId xmlns:a16="http://schemas.microsoft.com/office/drawing/2014/main" id="{6D96590F-1A05-1E4A-C7EE-7FD17FF7A797}"/>
              </a:ext>
            </a:extLst>
          </p:cNvPr>
          <p:cNvSpPr>
            <a:spLocks noGrp="1"/>
          </p:cNvSpPr>
          <p:nvPr>
            <p:ph idx="22" sz="quarter" type="body"/>
          </p:nvPr>
        </p:nvSpPr>
        <p:spPr/>
        <p:txBody>
          <a:bodyPr/>
          <a:lstStyle/>
          <a:p>
            <a:pPr lvl="0" indent="0" marL="0">
              <a:buNone/>
            </a:pPr>
            <a:r>
              <a:rPr/>
              <a:t>Test</a:t>
            </a:r>
          </a:p>
        </p:txBody>
      </p:sp>
      <p:sp>
        <p:nvSpPr>
          <p:cNvPr id="16" name="Text Placeholder 14">
            <a:extLst>
              <a:ext uri="{FF2B5EF4-FFF2-40B4-BE49-F238E27FC236}">
                <a16:creationId xmlns:a16="http://schemas.microsoft.com/office/drawing/2014/main" id="{83FD8A8D-B2BD-3468-E193-991CD4321792}"/>
              </a:ext>
            </a:extLst>
          </p:cNvPr>
          <p:cNvSpPr>
            <a:spLocks noGrp="1"/>
          </p:cNvSpPr>
          <p:nvPr>
            <p:ph idx="23" sz="quarter" type="body"/>
          </p:nvPr>
        </p:nvSpPr>
        <p:spPr/>
        <p:txBody>
          <a:bodyPr/>
          <a:lstStyle/>
          <a:p>
            <a:pPr lvl="0" indent="0" marL="0">
              <a:buNone/>
            </a:pPr>
            <a:r>
              <a:rPr/>
              <a:t>Test 123</a:t>
            </a:r>
          </a:p>
        </p:txBody>
      </p:sp>
      <p:pic>
        <p:nvPicPr>
          <p:cNvPr descr="../../viz/images/network_us.png" id="0" name="Picture 1"/>
          <p:cNvPicPr>
            <a:picLocks noGrp="1" noChangeAspect="1"/>
          </p:cNvPicPr>
          <p:nvPr/>
        </p:nvPicPr>
        <p:blipFill>
          <a:blip r:embed="rId2"/>
          <a:stretch>
            <a:fillRect/>
          </a:stretch>
        </p:blipFill>
        <p:spPr bwMode="auto">
          <a:xfrm>
            <a:off x="7772400" y="3403600"/>
            <a:ext cx="6210300" cy="3035300"/>
          </a:xfrm>
          <a:prstGeom prst="rect">
            <a:avLst/>
          </a:prstGeom>
          <a:noFill/>
          <a:ln w="9525">
            <a:noFill/>
            <a:headEnd/>
            <a:tailEnd/>
          </a:ln>
        </p:spPr>
      </p:pic>
      <p:sp>
        <p:nvSpPr>
          <p:cNvPr id="1" name="TextBox 3"/>
          <p:cNvSpPr txBox="1"/>
          <p:nvPr/>
        </p:nvSpPr>
        <p:spPr>
          <a:xfrm>
            <a:off x="7772400" y="7023100"/>
            <a:ext cx="6210300" cy="508000"/>
          </a:xfrm>
          <a:prstGeom prst="rect">
            <a:avLst/>
          </a:prstGeom>
          <a:noFill/>
        </p:spPr>
        <p:txBody>
          <a:bodyPr/>
          <a:lstStyle/>
          <a:p>
            <a:pPr lvl="0" indent="0" marL="0" algn="ctr">
              <a:buNone/>
            </a:pPr>
            <a:r>
              <a:rPr/>
              <a:t>US Network</a:t>
            </a:r>
          </a:p>
        </p:txBody>
      </p:sp>
      <p:sp>
        <p:nvSpPr>
          <p:cNvPr id="4" name="Slide Number Placeholder 3"/>
          <p:cNvSpPr>
            <a:spLocks noGrp="1"/>
          </p:cNvSpPr>
          <p:nvPr>
            <p:ph idx="12" sz="quarter" type="sldNum"/>
          </p:nvPr>
        </p:nvSpPr>
        <p:spPr>
          <a:xfrm>
            <a:off x="13994296" y="7772400"/>
            <a:ext cx="453223" cy="457200"/>
          </a:xfrm>
          <a:prstGeom prst="rect">
            <a:avLst/>
          </a:prstGeom>
        </p:spPr>
        <p:txBody>
          <a:bodyPr anchor="ctr" anchorCtr="0" bIns="0" lIns="0" rIns="0" tIns="0"/>
          <a:lstStyle>
            <a:lvl1pPr algn="r">
              <a:defRPr sz="1200">
                <a:solidFill>
                  <a:srgbClr val="B3B3B3"/>
                </a:solidFill>
                <a:latin charset="0" panose="020B0604020202020204" pitchFamily="34" typeface="Arial"/>
                <a:cs charset="0" panose="020B0604020202020204" pitchFamily="34" typeface="Arial"/>
              </a:defRPr>
            </a:lvl1pPr>
          </a:lstStyle>
          <a:p>
            <a:fld id="{FE7A4BB3-E848-5A44-82DF-322201952CD8}" type="slidenum">
              <a:rPr lang="en-US" smtClean="0"/>
              <a:pPr/>
              <a:t>‹#›</a:t>
            </a:fld>
            <a:endParaRPr dirty="0" lang="en-US"/>
          </a:p>
        </p:txBody>
      </p:sp>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B99B87A2-8960-403D-AE0D-D54946272206}"/>
              </a:ext>
            </a:extLst>
          </p:cNvPr>
          <p:cNvSpPr>
            <a:spLocks noGrp="1"/>
          </p:cNvSpPr>
          <p:nvPr>
            <p:ph hasCustomPrompt="1" type="title"/>
          </p:nvPr>
        </p:nvSpPr>
        <p:spPr>
          <a:xfrm>
            <a:off x="1378788" y="2889789"/>
            <a:ext cx="4410433" cy="1590675"/>
          </a:xfrm>
          <a:prstGeom prst="rect">
            <a:avLst/>
          </a:prstGeom>
        </p:spPr>
        <p:txBody>
          <a:bodyPr/>
          <a:lstStyle/>
          <a:p>
            <a:pPr lvl="0" indent="0" marL="0">
              <a:buNone/>
            </a:pPr>
            <a:r>
              <a:rPr/>
              <a:t>Content With Caption</a:t>
            </a:r>
          </a:p>
        </p:txBody>
      </p:sp>
      <p:sp>
        <p:nvSpPr>
          <p:cNvPr id="8" name="Text Placeholder 5">
            <a:extLst>
              <a:ext uri="{FF2B5EF4-FFF2-40B4-BE49-F238E27FC236}">
                <a16:creationId xmlns:a16="http://schemas.microsoft.com/office/drawing/2014/main" id="{1D0CE8D1-2F12-5A44-A6B5-2CD466F52A60}"/>
              </a:ext>
            </a:extLst>
          </p:cNvPr>
          <p:cNvSpPr>
            <a:spLocks noGrp="1"/>
          </p:cNvSpPr>
          <p:nvPr>
            <p:ph hasCustomPrompt="1" idx="14" sz="quarter" type="body"/>
          </p:nvPr>
        </p:nvSpPr>
        <p:spPr/>
        <p:txBody>
          <a:bodyPr/>
          <a:lstStyle/>
          <a:p>
            <a:pPr lvl="0" indent="0" marL="0">
              <a:buNone/>
            </a:pPr>
            <a:r>
              <a:rPr/>
              <a:t>Content with caption? Note the empty line between the two, and the (caption on top?)</a:t>
            </a:r>
          </a:p>
        </p:txBody>
      </p:sp>
      <p:pic>
        <p:nvPicPr>
          <p:cNvPr descr="../../viz/images/network_us.png" id="0" name="Picture 1"/>
          <p:cNvPicPr>
            <a:picLocks noGrp="1" noChangeAspect="1"/>
          </p:cNvPicPr>
          <p:nvPr/>
        </p:nvPicPr>
        <p:blipFill>
          <a:blip r:embed="rId2"/>
          <a:stretch>
            <a:fillRect/>
          </a:stretch>
        </p:blipFill>
        <p:spPr bwMode="auto">
          <a:xfrm>
            <a:off x="6400800" y="2578100"/>
            <a:ext cx="7772400" cy="3797300"/>
          </a:xfrm>
          <a:prstGeom prst="rect">
            <a:avLst/>
          </a:prstGeom>
          <a:noFill/>
          <a:ln w="9525">
            <a:noFill/>
            <a:headEnd/>
            <a:tailEnd/>
          </a:ln>
        </p:spPr>
      </p:pic>
      <p:sp>
        <p:nvSpPr>
          <p:cNvPr id="13" name="Slide Number Placeholder 3">
            <a:extLst>
              <a:ext uri="{FF2B5EF4-FFF2-40B4-BE49-F238E27FC236}">
                <a16:creationId xmlns:a16="http://schemas.microsoft.com/office/drawing/2014/main" id="{3338E046-DF9E-FC49-A812-491AB8058B4E}"/>
              </a:ext>
            </a:extLst>
          </p:cNvPr>
          <p:cNvSpPr>
            <a:spLocks noGrp="1"/>
          </p:cNvSpPr>
          <p:nvPr>
            <p:ph idx="12" sz="quarter" type="sldNum"/>
          </p:nvPr>
        </p:nvSpPr>
        <p:spPr>
          <a:xfrm>
            <a:off x="13994296" y="7772400"/>
            <a:ext cx="453223" cy="457200"/>
          </a:xfrm>
          <a:prstGeom prst="rect">
            <a:avLst/>
          </a:prstGeom>
        </p:spPr>
        <p:txBody>
          <a:bodyPr anchor="ctr" anchorCtr="0" bIns="0" lIns="0" rIns="0" tIns="0"/>
          <a:lstStyle>
            <a:lvl1pPr algn="r">
              <a:defRPr sz="1200">
                <a:solidFill>
                  <a:schemeClr val="tx1"/>
                </a:solidFill>
                <a:latin charset="0" panose="020B0604020202020204" pitchFamily="34" typeface="Arial"/>
                <a:cs charset="0" panose="020B0604020202020204" pitchFamily="34" typeface="Arial"/>
              </a:defRPr>
            </a:lvl1pPr>
          </a:lstStyle>
          <a:p>
            <a:fld id="{FE7A4BB3-E848-5A44-82DF-322201952CD8}" type="slidenum">
              <a:rPr lang="en-US" smtClean="0"/>
              <a:pPr/>
              <a:t>‹#›</a:t>
            </a:fld>
            <a:endParaRPr dirty="0" lang="en-US"/>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BA15C59-56C3-A96E-FD1C-095AE6571B5F}"/>
              </a:ext>
            </a:extLst>
          </p:cNvPr>
          <p:cNvSpPr>
            <a:spLocks noGrp="1"/>
          </p:cNvSpPr>
          <p:nvPr>
            <p:ph hasCustomPrompt="1" type="title"/>
          </p:nvPr>
        </p:nvSpPr>
        <p:spPr>
          <a:xfrm>
            <a:off x="1466492" y="1002493"/>
            <a:ext cx="9458683" cy="984653"/>
          </a:xfrm>
          <a:prstGeom prst="rect">
            <a:avLst/>
          </a:prstGeom>
        </p:spPr>
        <p:txBody>
          <a:bodyPr/>
          <a:lstStyle/>
          <a:p>
            <a:pPr lvl="0" indent="0" marL="0">
              <a:buNone/>
            </a:pPr>
            <a:r>
              <a:rPr/>
              <a:t>Who are we?</a:t>
            </a:r>
          </a:p>
        </p:txBody>
      </p:sp>
      <p:sp>
        <p:nvSpPr>
          <p:cNvPr id="10" name="Content Placeholder 4">
            <a:extLst>
              <a:ext uri="{FF2B5EF4-FFF2-40B4-BE49-F238E27FC236}">
                <a16:creationId xmlns:a16="http://schemas.microsoft.com/office/drawing/2014/main" id="{028E3363-7137-4431-9927-3AE087A5B2BE}"/>
              </a:ext>
            </a:extLst>
          </p:cNvPr>
          <p:cNvSpPr>
            <a:spLocks noGrp="1"/>
          </p:cNvSpPr>
          <p:nvPr>
            <p:ph idx="20" sz="quarter"/>
          </p:nvPr>
        </p:nvSpPr>
        <p:spPr/>
        <p:txBody>
          <a:bodyPr/>
          <a:lstStyle/>
          <a:p>
            <a:pPr lvl="0"/>
            <a:r>
              <a:rPr/>
              <a:t>Jaya Preethi Moore</a:t>
            </a:r>
          </a:p>
          <a:p>
            <a:pPr lvl="0"/>
            <a:r>
              <a:rPr/>
              <a:t>Sayef Azad Sakin</a:t>
            </a:r>
          </a:p>
          <a:p>
            <a:pPr lvl="0"/>
            <a:r>
              <a:rPr/>
              <a:t>Cameron Rutherford</a:t>
            </a:r>
          </a:p>
        </p:txBody>
      </p:sp>
      <p:sp>
        <p:nvSpPr>
          <p:cNvPr id="2" name="Slide Number Placeholder 3">
            <a:extLst>
              <a:ext uri="{FF2B5EF4-FFF2-40B4-BE49-F238E27FC236}">
                <a16:creationId xmlns:a16="http://schemas.microsoft.com/office/drawing/2014/main" id="{461890F2-570C-332A-E067-5BACD8AAD223}"/>
              </a:ext>
            </a:extLst>
          </p:cNvPr>
          <p:cNvSpPr>
            <a:spLocks noGrp="1"/>
          </p:cNvSpPr>
          <p:nvPr>
            <p:ph idx="12" sz="quarter" type="sldNum"/>
          </p:nvPr>
        </p:nvSpPr>
        <p:spPr>
          <a:xfrm>
            <a:off x="13994296" y="7772400"/>
            <a:ext cx="453223" cy="457200"/>
          </a:xfrm>
          <a:prstGeom prst="rect">
            <a:avLst/>
          </a:prstGeom>
        </p:spPr>
        <p:txBody>
          <a:bodyPr anchor="ctr" anchorCtr="0" bIns="0" lIns="0" rIns="0" tIns="0"/>
          <a:lstStyle>
            <a:lvl1pPr algn="r">
              <a:defRPr sz="1200">
                <a:solidFill>
                  <a:schemeClr val="tx1"/>
                </a:solidFill>
                <a:latin charset="0" panose="020B0604020202020204" pitchFamily="34" typeface="Arial"/>
                <a:cs charset="0" panose="020B0604020202020204" pitchFamily="34" typeface="Arial"/>
              </a:defRPr>
            </a:lvl1pPr>
          </a:lstStyle>
          <a:p>
            <a:fld id="{FE7A4BB3-E848-5A44-82DF-322201952CD8}" type="slidenum">
              <a:rPr lang="en-US" smtClean="0"/>
              <a:pPr/>
              <a:t>‹#›</a:t>
            </a:fld>
            <a:endParaRPr dirty="0" lang="en-US"/>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9D7505F5-69A2-7027-7BB8-9EE0CAE418FF}"/>
              </a:ext>
            </a:extLst>
          </p:cNvPr>
          <p:cNvSpPr>
            <a:spLocks noGrp="1"/>
          </p:cNvSpPr>
          <p:nvPr>
            <p:ph hasCustomPrompt="1" type="title"/>
          </p:nvPr>
        </p:nvSpPr>
        <p:spPr>
          <a:xfrm>
            <a:off x="1466492" y="1002493"/>
            <a:ext cx="9458683" cy="984653"/>
          </a:xfrm>
          <a:prstGeom prst="rect">
            <a:avLst/>
          </a:prstGeom>
        </p:spPr>
        <p:txBody>
          <a:bodyPr/>
          <a:lstStyle/>
          <a:p>
            <a:pPr lvl="0" indent="0" marL="0">
              <a:buNone/>
            </a:pPr>
            <a:r>
              <a:rPr/>
              <a:t>What is ExaGO?</a:t>
            </a:r>
          </a:p>
        </p:txBody>
      </p:sp>
      <p:sp>
        <p:nvSpPr>
          <p:cNvPr id="15" name="Text Placeholder 14">
            <a:extLst>
              <a:ext uri="{FF2B5EF4-FFF2-40B4-BE49-F238E27FC236}">
                <a16:creationId xmlns:a16="http://schemas.microsoft.com/office/drawing/2014/main" id="{6D96590F-1A05-1E4A-C7EE-7FD17FF7A797}"/>
              </a:ext>
            </a:extLst>
          </p:cNvPr>
          <p:cNvSpPr>
            <a:spLocks noGrp="1"/>
          </p:cNvSpPr>
          <p:nvPr>
            <p:ph idx="22" sz="quarter" type="body"/>
          </p:nvPr>
        </p:nvSpPr>
        <p:spPr/>
        <p:txBody>
          <a:bodyPr/>
          <a:lstStyle/>
          <a:p>
            <a:pPr lvl="0" indent="0" marL="0">
              <a:buNone/>
            </a:pPr>
            <a:r>
              <a:rPr/>
              <a:t>ExaGO can take networks as large as the continental US…</a:t>
            </a:r>
          </a:p>
        </p:txBody>
      </p:sp>
      <p:pic>
        <p:nvPicPr>
          <p:cNvPr descr="../../viz/images/network_us.png" id="0" name="Picture 1"/>
          <p:cNvPicPr>
            <a:picLocks noGrp="1" noChangeAspect="1"/>
          </p:cNvPicPr>
          <p:nvPr/>
        </p:nvPicPr>
        <p:blipFill>
          <a:blip r:embed="rId2"/>
          <a:stretch>
            <a:fillRect/>
          </a:stretch>
        </p:blipFill>
        <p:spPr bwMode="auto">
          <a:xfrm>
            <a:off x="1460500" y="3746500"/>
            <a:ext cx="5842000" cy="2857500"/>
          </a:xfrm>
          <a:prstGeom prst="rect">
            <a:avLst/>
          </a:prstGeom>
          <a:noFill/>
          <a:ln w="9525">
            <a:noFill/>
            <a:headEnd/>
            <a:tailEnd/>
          </a:ln>
        </p:spPr>
      </p:pic>
      <p:sp>
        <p:nvSpPr>
          <p:cNvPr id="16" name="Text Placeholder 14">
            <a:extLst>
              <a:ext uri="{FF2B5EF4-FFF2-40B4-BE49-F238E27FC236}">
                <a16:creationId xmlns:a16="http://schemas.microsoft.com/office/drawing/2014/main" id="{83FD8A8D-B2BD-3468-E193-991CD4321792}"/>
              </a:ext>
            </a:extLst>
          </p:cNvPr>
          <p:cNvSpPr>
            <a:spLocks noGrp="1"/>
          </p:cNvSpPr>
          <p:nvPr>
            <p:ph idx="23" sz="quarter" type="body"/>
          </p:nvPr>
        </p:nvSpPr>
        <p:spPr/>
        <p:txBody>
          <a:bodyPr/>
          <a:lstStyle/>
          <a:p>
            <a:pPr lvl="0" indent="0" marL="0">
              <a:buNone/>
            </a:pPr>
            <a:r>
              <a:rPr/>
              <a:t>… and generate information about loads/generators/renewables</a:t>
            </a:r>
          </a:p>
        </p:txBody>
      </p:sp>
      <p:pic>
        <p:nvPicPr>
          <p:cNvPr descr="../../viz/images/network_gen_us.png" id="0" name="Picture 1"/>
          <p:cNvPicPr>
            <a:picLocks noGrp="1" noChangeAspect="1"/>
          </p:cNvPicPr>
          <p:nvPr/>
        </p:nvPicPr>
        <p:blipFill>
          <a:blip r:embed="rId3"/>
          <a:stretch>
            <a:fillRect/>
          </a:stretch>
        </p:blipFill>
        <p:spPr bwMode="auto">
          <a:xfrm>
            <a:off x="7772400" y="3670300"/>
            <a:ext cx="6210300" cy="3009900"/>
          </a:xfrm>
          <a:prstGeom prst="rect">
            <a:avLst/>
          </a:prstGeom>
          <a:noFill/>
          <a:ln w="9525">
            <a:noFill/>
            <a:headEnd/>
            <a:tailEnd/>
          </a:ln>
        </p:spPr>
      </p:pic>
      <p:sp>
        <p:nvSpPr>
          <p:cNvPr id="4" name="Slide Number Placeholder 3"/>
          <p:cNvSpPr>
            <a:spLocks noGrp="1"/>
          </p:cNvSpPr>
          <p:nvPr>
            <p:ph idx="12" sz="quarter" type="sldNum"/>
          </p:nvPr>
        </p:nvSpPr>
        <p:spPr>
          <a:xfrm>
            <a:off x="13994296" y="7772400"/>
            <a:ext cx="453223" cy="457200"/>
          </a:xfrm>
          <a:prstGeom prst="rect">
            <a:avLst/>
          </a:prstGeom>
        </p:spPr>
        <p:txBody>
          <a:bodyPr anchor="ctr" anchorCtr="0" bIns="0" lIns="0" rIns="0" tIns="0"/>
          <a:lstStyle>
            <a:lvl1pPr algn="r">
              <a:defRPr sz="1200">
                <a:solidFill>
                  <a:srgbClr val="B3B3B3"/>
                </a:solidFill>
                <a:latin charset="0" panose="020B0604020202020204" pitchFamily="34" typeface="Arial"/>
                <a:cs charset="0" panose="020B0604020202020204" pitchFamily="34" typeface="Arial"/>
              </a:defRPr>
            </a:lvl1pPr>
          </a:lstStyle>
          <a:p>
            <a:fld id="{FE7A4BB3-E848-5A44-82DF-322201952CD8}" type="slidenum">
              <a:rPr lang="en-US" smtClean="0"/>
              <a:pPr/>
              <a:t>‹#›</a:t>
            </a:fld>
            <a:endParaRPr dirty="0" lang="en-US"/>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BA15C59-56C3-A96E-FD1C-095AE6571B5F}"/>
              </a:ext>
            </a:extLst>
          </p:cNvPr>
          <p:cNvSpPr>
            <a:spLocks noGrp="1"/>
          </p:cNvSpPr>
          <p:nvPr>
            <p:ph hasCustomPrompt="1" type="title"/>
          </p:nvPr>
        </p:nvSpPr>
        <p:spPr>
          <a:xfrm>
            <a:off x="1466492" y="1002493"/>
            <a:ext cx="9458683" cy="984653"/>
          </a:xfrm>
          <a:prstGeom prst="rect">
            <a:avLst/>
          </a:prstGeom>
        </p:spPr>
        <p:txBody>
          <a:bodyPr/>
          <a:lstStyle/>
          <a:p>
            <a:pPr lvl="0" indent="0" marL="0">
              <a:buNone/>
            </a:pPr>
            <a:r>
              <a:rPr/>
              <a:t>SCOPFLOW (Security Constrained OPFlow)</a:t>
            </a:r>
          </a:p>
        </p:txBody>
      </p:sp>
      <p:pic>
        <p:nvPicPr>
          <p:cNvPr descr="../../viz/images/network_gen_load_us.png" id="0" name="Picture 1"/>
          <p:cNvPicPr>
            <a:picLocks noGrp="1" noChangeAspect="1"/>
          </p:cNvPicPr>
          <p:nvPr/>
        </p:nvPicPr>
        <p:blipFill>
          <a:blip r:embed="rId2"/>
          <a:stretch>
            <a:fillRect/>
          </a:stretch>
        </p:blipFill>
        <p:spPr bwMode="auto">
          <a:xfrm>
            <a:off x="2146300" y="2044700"/>
            <a:ext cx="11341100" cy="5486400"/>
          </a:xfrm>
          <a:prstGeom prst="rect">
            <a:avLst/>
          </a:prstGeom>
          <a:noFill/>
          <a:ln w="9525">
            <a:noFill/>
            <a:headEnd/>
            <a:tailEnd/>
          </a:ln>
        </p:spPr>
      </p:pic>
      <p:sp>
        <p:nvSpPr>
          <p:cNvPr id="2" name="Slide Number Placeholder 3">
            <a:extLst>
              <a:ext uri="{FF2B5EF4-FFF2-40B4-BE49-F238E27FC236}">
                <a16:creationId xmlns:a16="http://schemas.microsoft.com/office/drawing/2014/main" id="{461890F2-570C-332A-E067-5BACD8AAD223}"/>
              </a:ext>
            </a:extLst>
          </p:cNvPr>
          <p:cNvSpPr>
            <a:spLocks noGrp="1"/>
          </p:cNvSpPr>
          <p:nvPr>
            <p:ph idx="12" sz="quarter" type="sldNum"/>
          </p:nvPr>
        </p:nvSpPr>
        <p:spPr>
          <a:xfrm>
            <a:off x="13994296" y="7772400"/>
            <a:ext cx="453223" cy="457200"/>
          </a:xfrm>
          <a:prstGeom prst="rect">
            <a:avLst/>
          </a:prstGeom>
        </p:spPr>
        <p:txBody>
          <a:bodyPr anchor="ctr" anchorCtr="0" bIns="0" lIns="0" rIns="0" tIns="0"/>
          <a:lstStyle>
            <a:lvl1pPr algn="r">
              <a:defRPr sz="1200">
                <a:solidFill>
                  <a:schemeClr val="tx1"/>
                </a:solidFill>
                <a:latin charset="0" panose="020B0604020202020204" pitchFamily="34" typeface="Arial"/>
                <a:cs charset="0" panose="020B0604020202020204" pitchFamily="34" typeface="Arial"/>
              </a:defRPr>
            </a:lvl1pPr>
          </a:lstStyle>
          <a:p>
            <a:fld id="{FE7A4BB3-E848-5A44-82DF-322201952CD8}" type="slidenum">
              <a:rPr lang="en-US" smtClean="0"/>
              <a:pPr/>
              <a:t>‹#›</a:t>
            </a:fld>
            <a:endParaRPr dirty="0" lang="en-US"/>
          </a:p>
        </p:txBody>
      </p:sp>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B99B87A2-8960-403D-AE0D-D54946272206}"/>
              </a:ext>
            </a:extLst>
          </p:cNvPr>
          <p:cNvSpPr>
            <a:spLocks noGrp="1"/>
          </p:cNvSpPr>
          <p:nvPr>
            <p:ph hasCustomPrompt="1" type="title"/>
          </p:nvPr>
        </p:nvSpPr>
        <p:spPr>
          <a:xfrm>
            <a:off x="1378788" y="2889789"/>
            <a:ext cx="4410433" cy="1590675"/>
          </a:xfrm>
          <a:prstGeom prst="rect">
            <a:avLst/>
          </a:prstGeom>
        </p:spPr>
        <p:txBody>
          <a:bodyPr/>
          <a:lstStyle/>
          <a:p>
            <a:pPr lvl="0" indent="0" marL="0">
              <a:buNone/>
            </a:pPr>
            <a:r>
              <a:rPr/>
              <a:t>What is DevOps?</a:t>
            </a:r>
          </a:p>
        </p:txBody>
      </p:sp>
      <p:sp>
        <p:nvSpPr>
          <p:cNvPr id="8" name="Text Placeholder 5">
            <a:extLst>
              <a:ext uri="{FF2B5EF4-FFF2-40B4-BE49-F238E27FC236}">
                <a16:creationId xmlns:a16="http://schemas.microsoft.com/office/drawing/2014/main" id="{1D0CE8D1-2F12-5A44-A6B5-2CD466F52A60}"/>
              </a:ext>
            </a:extLst>
          </p:cNvPr>
          <p:cNvSpPr>
            <a:spLocks noGrp="1"/>
          </p:cNvSpPr>
          <p:nvPr>
            <p:ph hasCustomPrompt="1" idx="14" sz="quarter" type="body"/>
          </p:nvPr>
        </p:nvSpPr>
        <p:spPr/>
        <p:txBody>
          <a:bodyPr/>
          <a:lstStyle/>
          <a:p>
            <a:pPr lvl="0" indent="0" marL="0">
              <a:buNone/>
            </a:pPr>
            <a:r>
              <a:rPr/>
              <a:t>DevOps is complicated!</a:t>
            </a:r>
          </a:p>
        </p:txBody>
      </p:sp>
      <p:pic>
        <p:nvPicPr>
          <p:cNvPr descr="https://www.qentelli.com/sites/default/files/styles/insights_cover_846x479_/public/2021-04/Comprehensive%20List%20of%20DevOps%20Tools%202021.png?itok=f1JzPoT3" id="0" name="Picture 1"/>
          <p:cNvPicPr>
            <a:picLocks noGrp="1" noChangeAspect="1"/>
          </p:cNvPicPr>
          <p:nvPr/>
        </p:nvPicPr>
        <p:blipFill>
          <a:blip r:embed="rId2"/>
          <a:stretch>
            <a:fillRect/>
          </a:stretch>
        </p:blipFill>
        <p:spPr bwMode="auto">
          <a:xfrm>
            <a:off x="6400800" y="2260600"/>
            <a:ext cx="7772400" cy="4406900"/>
          </a:xfrm>
          <a:prstGeom prst="rect">
            <a:avLst/>
          </a:prstGeom>
          <a:noFill/>
          <a:ln w="9525">
            <a:noFill/>
            <a:headEnd/>
            <a:tailEnd/>
          </a:ln>
        </p:spPr>
      </p:pic>
      <p:sp>
        <p:nvSpPr>
          <p:cNvPr id="13" name="Slide Number Placeholder 3">
            <a:extLst>
              <a:ext uri="{FF2B5EF4-FFF2-40B4-BE49-F238E27FC236}">
                <a16:creationId xmlns:a16="http://schemas.microsoft.com/office/drawing/2014/main" id="{3338E046-DF9E-FC49-A812-491AB8058B4E}"/>
              </a:ext>
            </a:extLst>
          </p:cNvPr>
          <p:cNvSpPr>
            <a:spLocks noGrp="1"/>
          </p:cNvSpPr>
          <p:nvPr>
            <p:ph idx="12" sz="quarter" type="sldNum"/>
          </p:nvPr>
        </p:nvSpPr>
        <p:spPr>
          <a:xfrm>
            <a:off x="13994296" y="7772400"/>
            <a:ext cx="453223" cy="457200"/>
          </a:xfrm>
          <a:prstGeom prst="rect">
            <a:avLst/>
          </a:prstGeom>
        </p:spPr>
        <p:txBody>
          <a:bodyPr anchor="ctr" anchorCtr="0" bIns="0" lIns="0" rIns="0" tIns="0"/>
          <a:lstStyle>
            <a:lvl1pPr algn="r">
              <a:defRPr sz="1200">
                <a:solidFill>
                  <a:schemeClr val="tx1"/>
                </a:solidFill>
                <a:latin charset="0" panose="020B0604020202020204" pitchFamily="34" typeface="Arial"/>
                <a:cs charset="0" panose="020B0604020202020204" pitchFamily="34" typeface="Arial"/>
              </a:defRPr>
            </a:lvl1pPr>
          </a:lstStyle>
          <a:p>
            <a:fld id="{FE7A4BB3-E848-5A44-82DF-322201952CD8}" type="slidenum">
              <a:rPr lang="en-US" smtClean="0"/>
              <a:pPr/>
              <a:t>‹#›</a:t>
            </a:fld>
            <a:endParaRPr dirty="0" lang="en-US"/>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359C3A-A582-B86B-14C5-CECA299EF810}"/>
              </a:ext>
            </a:extLst>
          </p:cNvPr>
          <p:cNvSpPr>
            <a:spLocks noGrp="1"/>
          </p:cNvSpPr>
          <p:nvPr>
            <p:ph hasCustomPrompt="1" type="title"/>
          </p:nvPr>
        </p:nvSpPr>
        <p:spPr>
          <a:xfrm>
            <a:off x="1533167" y="1558522"/>
            <a:ext cx="4410433" cy="1590675"/>
          </a:xfrm>
          <a:prstGeom prst="rect">
            <a:avLst/>
          </a:prstGeom>
        </p:spPr>
        <p:txBody>
          <a:bodyPr/>
          <a:lstStyle/>
          <a:p>
            <a:pPr lvl="0" indent="0" marL="0">
              <a:buNone/>
            </a:pPr>
            <a:r>
              <a:rPr/>
              <a:t>Exascale? ExaGO? ExaSGD?</a:t>
            </a:r>
          </a:p>
        </p:txBody>
      </p:sp>
      <p:sp>
        <p:nvSpPr>
          <p:cNvPr id="12" name="Content Placeholder 4">
            <a:extLst>
              <a:ext uri="{FF2B5EF4-FFF2-40B4-BE49-F238E27FC236}">
                <a16:creationId xmlns:a16="http://schemas.microsoft.com/office/drawing/2014/main" id="{F0C408BC-A7DE-4A08-AD26-56414D2DD808}"/>
              </a:ext>
            </a:extLst>
          </p:cNvPr>
          <p:cNvSpPr>
            <a:spLocks noGrp="1"/>
          </p:cNvSpPr>
          <p:nvPr>
            <p:ph idx="20" sz="quarter"/>
          </p:nvPr>
        </p:nvSpPr>
        <p:spPr/>
        <p:txBody>
          <a:bodyPr/>
          <a:lstStyle/>
          <a:p>
            <a:pPr lvl="0" indent="0" marL="0">
              <a:buNone/>
            </a:pPr>
            <a:r>
              <a:rPr/>
              <a:t>TODO - add video in slides manually.</a:t>
            </a:r>
          </a:p>
          <a:p>
            <a:pPr lvl="0" indent="0" marL="0">
              <a:buNone/>
            </a:pPr>
            <a:r>
              <a:rPr>
                <a:hlinkClick r:id="rId2"/>
              </a:rPr>
              <a:t>https://www.youtube.com/watch?v=HmQjMEPhfDM</a:t>
            </a:r>
          </a:p>
          <a:p>
            <a:pPr lvl="0" indent="0" marL="0">
              <a:buNone/>
            </a:pPr>
            <a:r>
              <a:rPr/>
              <a:t>Assembly video of Frontier, #1 on the top 500. </a:t>
            </a:r>
            <a:r>
              <a:rPr>
                <a:hlinkClick r:id="rId3"/>
              </a:rPr>
              <a:t>https://www.top500.org/lists/top500/2023/06/</a:t>
            </a:r>
          </a:p>
        </p:txBody>
      </p:sp>
      <p:sp>
        <p:nvSpPr>
          <p:cNvPr id="17" name="Content Placeholder 13">
            <a:extLst>
              <a:ext uri="{FF2B5EF4-FFF2-40B4-BE49-F238E27FC236}">
                <a16:creationId xmlns:a16="http://schemas.microsoft.com/office/drawing/2014/main" id="{39845495-D57E-4D99-AAAE-A5A62A5F6BC3}"/>
              </a:ext>
            </a:extLst>
          </p:cNvPr>
          <p:cNvSpPr>
            <a:spLocks noGrp="1"/>
          </p:cNvSpPr>
          <p:nvPr>
            <p:ph idx="22" sz="quarter"/>
          </p:nvPr>
        </p:nvSpPr>
        <p:spPr/>
        <p:txBody>
          <a:bodyPr/>
          <a:lstStyle/>
          <a:p>
            <a:pPr lvl="0" indent="0" marL="0">
              <a:buNone/>
            </a:pPr>
            <a:r>
              <a:rPr/>
              <a:t>ExaSGD requires ExaGO to be built with a variety of dependencies, and to run on anywhere from a Mac to the world’s largest computer.</a:t>
            </a:r>
          </a:p>
        </p:txBody>
      </p:sp>
      <p:sp>
        <p:nvSpPr>
          <p:cNvPr id="13" name="Slide Number Placeholder 3">
            <a:extLst>
              <a:ext uri="{FF2B5EF4-FFF2-40B4-BE49-F238E27FC236}">
                <a16:creationId xmlns:a16="http://schemas.microsoft.com/office/drawing/2014/main" id="{3338E046-DF9E-FC49-A812-491AB8058B4E}"/>
              </a:ext>
            </a:extLst>
          </p:cNvPr>
          <p:cNvSpPr>
            <a:spLocks noGrp="1"/>
          </p:cNvSpPr>
          <p:nvPr>
            <p:ph idx="12" sz="quarter" type="sldNum"/>
          </p:nvPr>
        </p:nvSpPr>
        <p:spPr>
          <a:xfrm>
            <a:off x="13994296" y="7772400"/>
            <a:ext cx="453223" cy="457200"/>
          </a:xfrm>
          <a:prstGeom prst="rect">
            <a:avLst/>
          </a:prstGeom>
        </p:spPr>
        <p:txBody>
          <a:bodyPr anchor="ctr" anchorCtr="0" bIns="0" lIns="0" rIns="0" tIns="0"/>
          <a:lstStyle>
            <a:lvl1pPr algn="r">
              <a:defRPr sz="1200">
                <a:solidFill>
                  <a:srgbClr val="B3B3B3"/>
                </a:solidFill>
                <a:latin charset="0" panose="020B0604020202020204" pitchFamily="34" typeface="Arial"/>
                <a:cs charset="0" panose="020B0604020202020204" pitchFamily="34" typeface="Arial"/>
              </a:defRPr>
            </a:lvl1pPr>
          </a:lstStyle>
          <a:p>
            <a:fld id="{FE7A4BB3-E848-5A44-82DF-322201952CD8}" type="slidenum">
              <a:rPr lang="en-US" smtClean="0"/>
              <a:pPr/>
              <a:t>‹#›</a:t>
            </a:fld>
            <a:endParaRPr dirty="0" lang="en-US"/>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2464121C-55FE-F5A6-B9A3-BA764276D011}"/>
              </a:ext>
            </a:extLst>
          </p:cNvPr>
          <p:cNvSpPr>
            <a:spLocks noGrp="1"/>
          </p:cNvSpPr>
          <p:nvPr>
            <p:ph hasCustomPrompt="1" type="title"/>
          </p:nvPr>
        </p:nvSpPr>
        <p:spPr>
          <a:xfrm>
            <a:off x="2088576" y="2903767"/>
            <a:ext cx="10453247" cy="2422066"/>
          </a:xfrm>
          <a:prstGeom prst="rect">
            <a:avLst/>
          </a:prstGeom>
        </p:spPr>
        <p:txBody>
          <a:bodyPr/>
          <a:lstStyle/>
          <a:p>
            <a:pPr lvl="0" indent="0" marL="0">
              <a:buNone/>
            </a:pPr>
            <a:r>
              <a:rPr/>
              <a:t>Spack &amp; Dependency Management (Sayef)</a:t>
            </a:r>
          </a:p>
        </p:txBody>
      </p:sp>
      <p:sp>
        <p:nvSpPr>
          <p:cNvPr id="2" name="Slide Number Placeholder 3">
            <a:extLst>
              <a:ext uri="{FF2B5EF4-FFF2-40B4-BE49-F238E27FC236}">
                <a16:creationId xmlns:a16="http://schemas.microsoft.com/office/drawing/2014/main" id="{EF968815-8A76-A756-0E92-E7AEDAB55F62}"/>
              </a:ext>
            </a:extLst>
          </p:cNvPr>
          <p:cNvSpPr>
            <a:spLocks noGrp="1"/>
          </p:cNvSpPr>
          <p:nvPr>
            <p:ph idx="22" sz="quarter" type="sldNum"/>
          </p:nvPr>
        </p:nvSpPr>
        <p:spPr>
          <a:xfrm>
            <a:off x="13994296" y="7772400"/>
            <a:ext cx="453223" cy="457200"/>
          </a:xfrm>
          <a:prstGeom prst="rect">
            <a:avLst/>
          </a:prstGeom>
        </p:spPr>
        <p:txBody>
          <a:bodyPr anchor="ctr" anchorCtr="0" bIns="0" lIns="0" rIns="0" tIns="0"/>
          <a:lstStyle>
            <a:lvl1pPr algn="r">
              <a:defRPr sz="1200">
                <a:solidFill>
                  <a:schemeClr val="tx1"/>
                </a:solidFill>
                <a:latin charset="0" panose="020B0604020202020204" pitchFamily="34" typeface="Arial"/>
                <a:cs charset="0" panose="020B0604020202020204" pitchFamily="34" typeface="Arial"/>
              </a:defRPr>
            </a:lvl1pPr>
          </a:lstStyle>
          <a:p>
            <a:fld id="{FE7A4BB3-E848-5A44-82DF-322201952CD8}" type="slidenum">
              <a:rPr lang="en-US" smtClean="0"/>
              <a:pPr/>
              <a:t>‹#›</a:t>
            </a:fld>
            <a:endParaRPr dirty="0" lang="en-US"/>
          </a:p>
        </p:txBody>
      </p:sp>
    </p:spTree>
  </p:cSld>
</p:sld>
</file>

<file path=ppt/theme/theme1.xml><?xml version="1.0" encoding="utf-8"?>
<a:theme xmlns:a="http://schemas.openxmlformats.org/drawingml/2006/main" name="PNNL_Option_4">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PNNL_Arial">
      <a:majorFont>
        <a:latin typeface="Arial"/>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NNL_11.potx" id="{67A745C7-3CA8-44F1-8F45-244060EEEDAC}" vid="{94DE1E9B-A210-4CA1-9854-5C10012B62D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PNNL_11</Template>
  <TotalTime>1635</TotalTime>
  <Words>13</Words>
  <Application>Microsoft Macintosh PowerPoint</Application>
  <PresentationFormat>Custom</PresentationFormat>
  <Paragraphs>11</Paragraphs>
  <Slides>9</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vt:i4>
      </vt:variant>
    </vt:vector>
  </HeadingPairs>
  <TitlesOfParts>
    <vt:vector size="13" baseType="lpstr">
      <vt:lpstr>Arial</vt:lpstr>
      <vt:lpstr>Calibri</vt:lpstr>
      <vt:lpstr>Wingdings</vt:lpstr>
      <vt:lpstr>PNNL_Option_4</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DevOps for ExaScale - ExaSGD’s journey</dc:title>
  <dc:creator>Jaya Preethi Mohan; Sayef Azad Sakin; Jaelyn Litzinger; Cameron Rutherford</dc:creator>
  <cp:keywords/>
  <dcterms:created xsi:type="dcterms:W3CDTF">2023-07-14T00:59:47Z</dcterms:created>
  <dcterms:modified xsi:type="dcterms:W3CDTF">2023-07-14T00:59:47Z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uthors">
    <vt:lpwstr/>
  </property>
  <property fmtid="{D5CDD505-2E9C-101B-9397-08002B2CF9AE}" pid="3" name="biblio-config">
    <vt:lpwstr>True</vt:lpwstr>
  </property>
  <property fmtid="{D5CDD505-2E9C-101B-9397-08002B2CF9AE}" pid="4" name="by-author">
    <vt:lpwstr/>
  </property>
  <property fmtid="{D5CDD505-2E9C-101B-9397-08002B2CF9AE}" pid="5" name="header-includes">
    <vt:lpwstr/>
  </property>
  <property fmtid="{D5CDD505-2E9C-101B-9397-08002B2CF9AE}" pid="6" name="include-after">
    <vt:lpwstr/>
  </property>
  <property fmtid="{D5CDD505-2E9C-101B-9397-08002B2CF9AE}" pid="7" name="include-before">
    <vt:lpwstr/>
  </property>
  <property fmtid="{D5CDD505-2E9C-101B-9397-08002B2CF9AE}" pid="8" name="labels">
    <vt:lpwstr/>
  </property>
  <property fmtid="{D5CDD505-2E9C-101B-9397-08002B2CF9AE}" pid="9" name="title-slide-attributes">
    <vt:lpwstr/>
  </property>
  <property fmtid="{D5CDD505-2E9C-101B-9397-08002B2CF9AE}" pid="10" name="toc-title">
    <vt:lpwstr>Table of contents</vt:lpwstr>
  </property>
</Properties>
</file>